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wdp" ContentType="image/vnd.ms-photo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ppt/tags/tag37.xml" ContentType="application/vnd.openxmlformats-officedocument.presentationml.tags+xml"/>
  <Override PartName="/ppt/notesSlides/notesSlide2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3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4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5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notesSlides/notesSlide6.xml" ContentType="application/vnd.openxmlformats-officedocument.presentationml.notesSlide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7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8.xml" ContentType="application/vnd.openxmlformats-officedocument.presentationml.notesSlide+xml"/>
  <Override PartName="/ppt/tags/tag62.xml" ContentType="application/vnd.openxmlformats-officedocument.presentationml.tags+xml"/>
  <Override PartName="/ppt/notesSlides/notesSlide9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10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notesSlides/notesSlide11.xml" ContentType="application/vnd.openxmlformats-officedocument.presentationml.notesSlid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notesSlides/notesSlide12.xml" ContentType="application/vnd.openxmlformats-officedocument.presentationml.notesSlid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13.xml" ContentType="application/vnd.openxmlformats-officedocument.presentationml.notesSlide+xml"/>
  <Override PartName="/ppt/tags/tag81.xml" ContentType="application/vnd.openxmlformats-officedocument.presentationml.tags+xml"/>
  <Override PartName="/ppt/notesSlides/notesSlide14.xml" ContentType="application/vnd.openxmlformats-officedocument.presentationml.notesSlide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notesSlides/notesSlide15.xml" ContentType="application/vnd.openxmlformats-officedocument.presentationml.notesSlide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notesSlides/notesSlide16.xml" ContentType="application/vnd.openxmlformats-officedocument.presentationml.notesSlide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notesSlides/notesSlide17.xml" ContentType="application/vnd.openxmlformats-officedocument.presentationml.notesSlide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notesSlides/notesSlide18.xml" ContentType="application/vnd.openxmlformats-officedocument.presentationml.notesSlide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19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20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notesSlides/notesSlide21.xml" ContentType="application/vnd.openxmlformats-officedocument.presentationml.notesSlide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notesSlides/notesSlide22.xml" ContentType="application/vnd.openxmlformats-officedocument.presentationml.notesSlide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notesSlides/notesSlide23.xml" ContentType="application/vnd.openxmlformats-officedocument.presentationml.notesSlide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notesSlides/notesSlide24.xml" ContentType="application/vnd.openxmlformats-officedocument.presentationml.notesSlide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</p:sldMasterIdLst>
  <p:notesMasterIdLst>
    <p:notesMasterId r:id="rId64"/>
  </p:notesMasterIdLst>
  <p:handoutMasterIdLst>
    <p:handoutMasterId r:id="rId65"/>
  </p:handoutMasterIdLst>
  <p:sldIdLst>
    <p:sldId id="477" r:id="rId3"/>
    <p:sldId id="258" r:id="rId4"/>
    <p:sldId id="478" r:id="rId5"/>
    <p:sldId id="259" r:id="rId6"/>
    <p:sldId id="479" r:id="rId7"/>
    <p:sldId id="261" r:id="rId8"/>
    <p:sldId id="488" r:id="rId9"/>
    <p:sldId id="552" r:id="rId10"/>
    <p:sldId id="498" r:id="rId11"/>
    <p:sldId id="553" r:id="rId12"/>
    <p:sldId id="554" r:id="rId13"/>
    <p:sldId id="499" r:id="rId14"/>
    <p:sldId id="500" r:id="rId15"/>
    <p:sldId id="605" r:id="rId16"/>
    <p:sldId id="502" r:id="rId17"/>
    <p:sldId id="503" r:id="rId18"/>
    <p:sldId id="504" r:id="rId19"/>
    <p:sldId id="555" r:id="rId20"/>
    <p:sldId id="514" r:id="rId21"/>
    <p:sldId id="515" r:id="rId22"/>
    <p:sldId id="603" r:id="rId23"/>
    <p:sldId id="517" r:id="rId24"/>
    <p:sldId id="519" r:id="rId25"/>
    <p:sldId id="520" r:id="rId26"/>
    <p:sldId id="521" r:id="rId27"/>
    <p:sldId id="530" r:id="rId28"/>
    <p:sldId id="531" r:id="rId29"/>
    <p:sldId id="532" r:id="rId30"/>
    <p:sldId id="606" r:id="rId31"/>
    <p:sldId id="607" r:id="rId32"/>
    <p:sldId id="604" r:id="rId33"/>
    <p:sldId id="608" r:id="rId34"/>
    <p:sldId id="534" r:id="rId35"/>
    <p:sldId id="609" r:id="rId36"/>
    <p:sldId id="483" r:id="rId37"/>
    <p:sldId id="484" r:id="rId38"/>
    <p:sldId id="485" r:id="rId39"/>
    <p:sldId id="486" r:id="rId40"/>
    <p:sldId id="487" r:id="rId41"/>
    <p:sldId id="536" r:id="rId42"/>
    <p:sldId id="482" r:id="rId43"/>
    <p:sldId id="537" r:id="rId44"/>
    <p:sldId id="610" r:id="rId45"/>
    <p:sldId id="539" r:id="rId46"/>
    <p:sldId id="540" r:id="rId47"/>
    <p:sldId id="541" r:id="rId48"/>
    <p:sldId id="556" r:id="rId49"/>
    <p:sldId id="542" r:id="rId50"/>
    <p:sldId id="543" r:id="rId51"/>
    <p:sldId id="544" r:id="rId52"/>
    <p:sldId id="545" r:id="rId53"/>
    <p:sldId id="546" r:id="rId54"/>
    <p:sldId id="611" r:id="rId55"/>
    <p:sldId id="612" r:id="rId56"/>
    <p:sldId id="547" r:id="rId57"/>
    <p:sldId id="548" r:id="rId58"/>
    <p:sldId id="559" r:id="rId59"/>
    <p:sldId id="549" r:id="rId60"/>
    <p:sldId id="550" r:id="rId61"/>
    <p:sldId id="551" r:id="rId62"/>
    <p:sldId id="602" r:id="rId63"/>
  </p:sldIdLst>
  <p:sldSz cx="12192000" cy="6858000"/>
  <p:notesSz cx="6858000" cy="9144000"/>
  <p:custDataLst>
    <p:tags r:id="rId6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4041" userDrawn="1">
          <p15:clr>
            <a:srgbClr val="A4A3A4"/>
          </p15:clr>
        </p15:guide>
        <p15:guide id="2" pos="1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77933C"/>
    <a:srgbClr val="6CA343"/>
    <a:srgbClr val="F7F7F7"/>
    <a:srgbClr val="558ED5"/>
    <a:srgbClr val="E41908"/>
    <a:srgbClr val="340A5E"/>
    <a:srgbClr val="3A3A3A"/>
    <a:srgbClr val="FFC001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720" autoAdjust="0"/>
    <p:restoredTop sz="94606" autoAdjust="0"/>
  </p:normalViewPr>
  <p:slideViewPr>
    <p:cSldViewPr snapToObjects="1" showGuides="1">
      <p:cViewPr>
        <p:scale>
          <a:sx n="75" d="100"/>
          <a:sy n="75" d="100"/>
        </p:scale>
        <p:origin x="-744" y="-228"/>
      </p:cViewPr>
      <p:guideLst>
        <p:guide orient="horz" pos="4041"/>
        <p:guide pos="173"/>
      </p:guideLst>
    </p:cSldViewPr>
  </p:slideViewPr>
  <p:outlineViewPr>
    <p:cViewPr>
      <p:scale>
        <a:sx n="33" d="100"/>
        <a:sy n="33" d="100"/>
      </p:scale>
      <p:origin x="0" y="-15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216027" cy="21602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notesMaster" Target="notesMasters/notesMaster1.xml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Relationship Id="rId4" Type="http://schemas.openxmlformats.org/officeDocument/2006/relationships/image" Target="../media/image8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2" Type="http://schemas.openxmlformats.org/officeDocument/2006/relationships/image" Target="../media/image38.emf"/><Relationship Id="rId1" Type="http://schemas.openxmlformats.org/officeDocument/2006/relationships/image" Target="../media/image37.emf"/><Relationship Id="rId4" Type="http://schemas.openxmlformats.org/officeDocument/2006/relationships/image" Target="../media/image40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image" Target="../media/image50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9.emf"/><Relationship Id="rId2" Type="http://schemas.openxmlformats.org/officeDocument/2006/relationships/image" Target="../media/image68.emf"/><Relationship Id="rId1" Type="http://schemas.openxmlformats.org/officeDocument/2006/relationships/image" Target="../media/image67.emf"/><Relationship Id="rId4" Type="http://schemas.openxmlformats.org/officeDocument/2006/relationships/image" Target="../media/image70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Relationship Id="rId4" Type="http://schemas.openxmlformats.org/officeDocument/2006/relationships/image" Target="../media/image74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image" Target="../media/image76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image" Target="../media/image79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83.emf"/><Relationship Id="rId1" Type="http://schemas.openxmlformats.org/officeDocument/2006/relationships/image" Target="../media/image82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image" Target="../media/image88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3.emf"/><Relationship Id="rId2" Type="http://schemas.openxmlformats.org/officeDocument/2006/relationships/image" Target="../media/image92.emf"/><Relationship Id="rId1" Type="http://schemas.openxmlformats.org/officeDocument/2006/relationships/image" Target="../media/image91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image" Target="../media/image95.emf"/><Relationship Id="rId1" Type="http://schemas.openxmlformats.org/officeDocument/2006/relationships/image" Target="../media/image94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image" Target="../media/image97.emf"/><Relationship Id="rId4" Type="http://schemas.openxmlformats.org/officeDocument/2006/relationships/image" Target="../media/image100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2.emf"/><Relationship Id="rId1" Type="http://schemas.openxmlformats.org/officeDocument/2006/relationships/image" Target="../media/image101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Relationship Id="rId4" Type="http://schemas.openxmlformats.org/officeDocument/2006/relationships/image" Target="../media/image16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4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emf"/><Relationship Id="rId1" Type="http://schemas.openxmlformats.org/officeDocument/2006/relationships/image" Target="../media/image107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image" Target="../media/image22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4788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4.png>
</file>

<file path=ppt/media/image106.png>
</file>

<file path=ppt/media/image12.png>
</file>

<file path=ppt/media/image2.png>
</file>

<file path=ppt/media/image27.png>
</file>

<file path=ppt/media/image3.jpeg>
</file>

<file path=ppt/media/image34.png>
</file>

<file path=ppt/media/image4.png>
</file>

<file path=ppt/media/image42.png>
</file>

<file path=ppt/media/image85.png>
</file>

<file path=ppt/media/image8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70F4-B71D-48E3-8849-D94058D0B438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DDFF-9C74-45EE-AD90-2B14BDC103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79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8.xml"/><Relationship Id="rId2" Type="http://schemas.openxmlformats.org/officeDocument/2006/relationships/slide" Target="../slides/slide37.xml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36.xml"/><Relationship Id="rId4" Type="http://schemas.openxmlformats.org/officeDocument/2006/relationships/slide" Target="../slides/slide39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8.xml"/><Relationship Id="rId13" Type="http://schemas.openxmlformats.org/officeDocument/2006/relationships/slide" Target="../slides/slide55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6.xml"/><Relationship Id="rId12" Type="http://schemas.openxmlformats.org/officeDocument/2006/relationships/slide" Target="../slides/slide52.xml"/><Relationship Id="rId17" Type="http://schemas.openxmlformats.org/officeDocument/2006/relationships/slide" Target="../slides/slide41.xml"/><Relationship Id="rId2" Type="http://schemas.openxmlformats.org/officeDocument/2006/relationships/tags" Target="../tags/tag5.xml"/><Relationship Id="rId16" Type="http://schemas.openxmlformats.org/officeDocument/2006/relationships/slide" Target="../slides/slide59.xml"/><Relationship Id="rId1" Type="http://schemas.openxmlformats.org/officeDocument/2006/relationships/tags" Target="../tags/tag4.xml"/><Relationship Id="rId6" Type="http://schemas.openxmlformats.org/officeDocument/2006/relationships/slide" Target="../slides/slide45.xml"/><Relationship Id="rId11" Type="http://schemas.openxmlformats.org/officeDocument/2006/relationships/slide" Target="../slides/slide51.xml"/><Relationship Id="rId5" Type="http://schemas.openxmlformats.org/officeDocument/2006/relationships/slide" Target="../slides/slide44.xml"/><Relationship Id="rId15" Type="http://schemas.openxmlformats.org/officeDocument/2006/relationships/slide" Target="../slides/slide58.xml"/><Relationship Id="rId10" Type="http://schemas.openxmlformats.org/officeDocument/2006/relationships/slide" Target="../slides/slide50.xml"/><Relationship Id="rId4" Type="http://schemas.openxmlformats.org/officeDocument/2006/relationships/slide" Target="../slides/slide42.xml"/><Relationship Id="rId9" Type="http://schemas.openxmlformats.org/officeDocument/2006/relationships/slide" Target="../slides/slide49.xml"/><Relationship Id="rId14" Type="http://schemas.openxmlformats.org/officeDocument/2006/relationships/slide" Target="../slides/slide56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" Target="../slides/slide50.xml"/><Relationship Id="rId13" Type="http://schemas.openxmlformats.org/officeDocument/2006/relationships/slide" Target="../slides/slide58.xml"/><Relationship Id="rId3" Type="http://schemas.openxmlformats.org/officeDocument/2006/relationships/slide" Target="../slides/slide44.xml"/><Relationship Id="rId7" Type="http://schemas.openxmlformats.org/officeDocument/2006/relationships/slide" Target="../slides/slide49.xml"/><Relationship Id="rId12" Type="http://schemas.openxmlformats.org/officeDocument/2006/relationships/slide" Target="../slides/slide56.xml"/><Relationship Id="rId2" Type="http://schemas.openxmlformats.org/officeDocument/2006/relationships/slide" Target="../slides/slide42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48.xml"/><Relationship Id="rId11" Type="http://schemas.openxmlformats.org/officeDocument/2006/relationships/slide" Target="../slides/slide55.xml"/><Relationship Id="rId5" Type="http://schemas.openxmlformats.org/officeDocument/2006/relationships/slide" Target="../slides/slide46.xml"/><Relationship Id="rId15" Type="http://schemas.openxmlformats.org/officeDocument/2006/relationships/slide" Target="../slides/slide41.xml"/><Relationship Id="rId10" Type="http://schemas.openxmlformats.org/officeDocument/2006/relationships/slide" Target="../slides/slide52.xml"/><Relationship Id="rId4" Type="http://schemas.openxmlformats.org/officeDocument/2006/relationships/slide" Target="../slides/slide45.xml"/><Relationship Id="rId9" Type="http://schemas.openxmlformats.org/officeDocument/2006/relationships/slide" Target="../slides/slide51.xml"/><Relationship Id="rId14" Type="http://schemas.openxmlformats.org/officeDocument/2006/relationships/slide" Target="../slides/slide59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8.xml"/><Relationship Id="rId13" Type="http://schemas.openxmlformats.org/officeDocument/2006/relationships/slide" Target="../slides/slide55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6.xml"/><Relationship Id="rId12" Type="http://schemas.openxmlformats.org/officeDocument/2006/relationships/slide" Target="../slides/slide52.xml"/><Relationship Id="rId17" Type="http://schemas.openxmlformats.org/officeDocument/2006/relationships/slide" Target="../slides/slide41.xml"/><Relationship Id="rId2" Type="http://schemas.openxmlformats.org/officeDocument/2006/relationships/tags" Target="../tags/tag7.xml"/><Relationship Id="rId16" Type="http://schemas.openxmlformats.org/officeDocument/2006/relationships/slide" Target="../slides/slide59.xml"/><Relationship Id="rId1" Type="http://schemas.openxmlformats.org/officeDocument/2006/relationships/tags" Target="../tags/tag6.xml"/><Relationship Id="rId6" Type="http://schemas.openxmlformats.org/officeDocument/2006/relationships/slide" Target="../slides/slide45.xml"/><Relationship Id="rId11" Type="http://schemas.openxmlformats.org/officeDocument/2006/relationships/slide" Target="../slides/slide51.xml"/><Relationship Id="rId5" Type="http://schemas.openxmlformats.org/officeDocument/2006/relationships/slide" Target="../slides/slide44.xml"/><Relationship Id="rId15" Type="http://schemas.openxmlformats.org/officeDocument/2006/relationships/slide" Target="../slides/slide58.xml"/><Relationship Id="rId10" Type="http://schemas.openxmlformats.org/officeDocument/2006/relationships/slide" Target="../slides/slide50.xml"/><Relationship Id="rId4" Type="http://schemas.openxmlformats.org/officeDocument/2006/relationships/slide" Target="../slides/slide42.xml"/><Relationship Id="rId9" Type="http://schemas.openxmlformats.org/officeDocument/2006/relationships/slide" Target="../slides/slide49.xml"/><Relationship Id="rId14" Type="http://schemas.openxmlformats.org/officeDocument/2006/relationships/slide" Target="../slides/slide56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8.xml"/><Relationship Id="rId13" Type="http://schemas.openxmlformats.org/officeDocument/2006/relationships/slide" Target="../slides/slide55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6.xml"/><Relationship Id="rId12" Type="http://schemas.openxmlformats.org/officeDocument/2006/relationships/slide" Target="../slides/slide52.xml"/><Relationship Id="rId17" Type="http://schemas.openxmlformats.org/officeDocument/2006/relationships/slide" Target="../slides/slide41.xml"/><Relationship Id="rId2" Type="http://schemas.openxmlformats.org/officeDocument/2006/relationships/tags" Target="../tags/tag9.xml"/><Relationship Id="rId16" Type="http://schemas.openxmlformats.org/officeDocument/2006/relationships/slide" Target="../slides/slide59.xml"/><Relationship Id="rId1" Type="http://schemas.openxmlformats.org/officeDocument/2006/relationships/tags" Target="../tags/tag8.xml"/><Relationship Id="rId6" Type="http://schemas.openxmlformats.org/officeDocument/2006/relationships/slide" Target="../slides/slide45.xml"/><Relationship Id="rId11" Type="http://schemas.openxmlformats.org/officeDocument/2006/relationships/slide" Target="../slides/slide51.xml"/><Relationship Id="rId5" Type="http://schemas.openxmlformats.org/officeDocument/2006/relationships/slide" Target="../slides/slide44.xml"/><Relationship Id="rId15" Type="http://schemas.openxmlformats.org/officeDocument/2006/relationships/slide" Target="../slides/slide58.xml"/><Relationship Id="rId10" Type="http://schemas.openxmlformats.org/officeDocument/2006/relationships/slide" Target="../slides/slide50.xml"/><Relationship Id="rId4" Type="http://schemas.openxmlformats.org/officeDocument/2006/relationships/slide" Target="../slides/slide42.xml"/><Relationship Id="rId9" Type="http://schemas.openxmlformats.org/officeDocument/2006/relationships/slide" Target="../slides/slide49.xml"/><Relationship Id="rId14" Type="http://schemas.openxmlformats.org/officeDocument/2006/relationships/slide" Target="../slides/slide5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自定义版式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0" y="0"/>
            <a:ext cx="12189460" cy="6860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94510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2</a:t>
            </a:r>
          </a:p>
        </p:txBody>
      </p:sp>
      <p:sp>
        <p:nvSpPr>
          <p:cNvPr id="4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929486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3</a:t>
            </a:r>
          </a:p>
        </p:txBody>
      </p:sp>
      <p:sp>
        <p:nvSpPr>
          <p:cNvPr id="5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264462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4</a:t>
            </a:r>
          </a:p>
        </p:txBody>
      </p:sp>
      <p:sp>
        <p:nvSpPr>
          <p:cNvPr id="6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45614" y="6415278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3076" name="Picture 4" descr="E:\2023\课件\同步\2024（秋）数学 选择性必修 第一册 人教A版（新教材新标准）学生用书（鲁津京琼粤……）\封面\过渡页2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93" y="-366829"/>
            <a:ext cx="12274386" cy="76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6" name="矩形 15"/>
          <p:cNvSpPr/>
          <p:nvPr userDrawn="1">
            <p:custDataLst>
              <p:tags r:id="rId1"/>
            </p:custDataLst>
          </p:nvPr>
        </p:nvSpPr>
        <p:spPr>
          <a:xfrm>
            <a:off x="269399" y="1504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58324" y="188789"/>
            <a:ext cx="28271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一、基础巩固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221424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7" name="矩形 16"/>
          <p:cNvSpPr/>
          <p:nvPr userDrawn="1">
            <p:custDataLst>
              <p:tags r:id="rId1"/>
            </p:custDataLst>
          </p:nvPr>
        </p:nvSpPr>
        <p:spPr>
          <a:xfrm>
            <a:off x="288798" y="869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41656" y="112395"/>
            <a:ext cx="2827144" cy="60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二、综合运用</a:t>
            </a:r>
          </a:p>
        </p:txBody>
      </p:sp>
    </p:spTree>
    <p:extLst>
      <p:ext uri="{BB962C8B-B14F-4D97-AF65-F5344CB8AC3E}">
        <p14:creationId xmlns:p14="http://schemas.microsoft.com/office/powerpoint/2010/main" val="21738986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9" name="矩形 18"/>
          <p:cNvSpPr/>
          <p:nvPr userDrawn="1">
            <p:custDataLst>
              <p:tags r:id="rId1"/>
            </p:custDataLst>
          </p:nvPr>
        </p:nvSpPr>
        <p:spPr>
          <a:xfrm>
            <a:off x="358905" y="1631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38"/>
          <p:cNvSpPr txBox="1"/>
          <p:nvPr userDrawn="1">
            <p:custDataLst>
              <p:tags r:id="rId2"/>
            </p:custDataLst>
          </p:nvPr>
        </p:nvSpPr>
        <p:spPr>
          <a:xfrm>
            <a:off x="28451" y="188595"/>
            <a:ext cx="28271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三、创新拓展</a:t>
            </a:r>
          </a:p>
        </p:txBody>
      </p:sp>
    </p:spTree>
    <p:extLst>
      <p:ext uri="{BB962C8B-B14F-4D97-AF65-F5344CB8AC3E}">
        <p14:creationId xmlns:p14="http://schemas.microsoft.com/office/powerpoint/2010/main" val="21863859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>
                <a:solidFill>
                  <a:srgbClr val="000000"/>
                </a:solidFill>
              </a:rPr>
              <a:t>2024-4-23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>
                <a:solidFill>
                  <a:srgbClr val="000000"/>
                </a:solidFill>
              </a:rPr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Confetti">
          <a:fgClr>
            <a:srgbClr val="E8E8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0" r:id="rId8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5.xml"/><Relationship Id="rId7" Type="http://schemas.openxmlformats.org/officeDocument/2006/relationships/image" Target="../media/image3.jpe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.bin"/><Relationship Id="rId13" Type="http://schemas.openxmlformats.org/officeDocument/2006/relationships/image" Target="../media/image14.emf"/><Relationship Id="rId18" Type="http://schemas.openxmlformats.org/officeDocument/2006/relationships/oleObject" Target="../embeddings/Microsoft_Word_97_-_2003___11.doc"/><Relationship Id="rId3" Type="http://schemas.openxmlformats.org/officeDocument/2006/relationships/tags" Target="../tags/tag45.xml"/><Relationship Id="rId7" Type="http://schemas.openxmlformats.org/officeDocument/2006/relationships/image" Target="../media/image12.png"/><Relationship Id="rId12" Type="http://schemas.openxmlformats.org/officeDocument/2006/relationships/oleObject" Target="../embeddings/Microsoft_Word_97_-_2003___9.doc"/><Relationship Id="rId17" Type="http://schemas.openxmlformats.org/officeDocument/2006/relationships/oleObject" Target="../embeddings/oleObject11.bin"/><Relationship Id="rId2" Type="http://schemas.openxmlformats.org/officeDocument/2006/relationships/tags" Target="../tags/tag44.xml"/><Relationship Id="rId16" Type="http://schemas.openxmlformats.org/officeDocument/2006/relationships/image" Target="../media/image15.emf"/><Relationship Id="rId1" Type="http://schemas.openxmlformats.org/officeDocument/2006/relationships/vmlDrawing" Target="../drawings/vmlDrawing4.vml"/><Relationship Id="rId6" Type="http://schemas.openxmlformats.org/officeDocument/2006/relationships/notesSlide" Target="../notesSlides/notesSlide4.xml"/><Relationship Id="rId11" Type="http://schemas.openxmlformats.org/officeDocument/2006/relationships/oleObject" Target="../embeddings/oleObject9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0.doc"/><Relationship Id="rId10" Type="http://schemas.openxmlformats.org/officeDocument/2006/relationships/image" Target="../media/image13.emf"/><Relationship Id="rId19" Type="http://schemas.openxmlformats.org/officeDocument/2006/relationships/image" Target="../media/image16.emf"/><Relationship Id="rId4" Type="http://schemas.openxmlformats.org/officeDocument/2006/relationships/tags" Target="../tags/tag46.xml"/><Relationship Id="rId9" Type="http://schemas.openxmlformats.org/officeDocument/2006/relationships/oleObject" Target="../embeddings/Microsoft_Word_97_-_2003___8.doc"/><Relationship Id="rId1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13" Type="http://schemas.openxmlformats.org/officeDocument/2006/relationships/image" Target="../media/image18.emf"/><Relationship Id="rId3" Type="http://schemas.openxmlformats.org/officeDocument/2006/relationships/tags" Target="../tags/tag48.xml"/><Relationship Id="rId7" Type="http://schemas.openxmlformats.org/officeDocument/2006/relationships/image" Target="../media/image12.png"/><Relationship Id="rId12" Type="http://schemas.openxmlformats.org/officeDocument/2006/relationships/oleObject" Target="../embeddings/Microsoft_Word_97_-_2003___13.doc"/><Relationship Id="rId2" Type="http://schemas.openxmlformats.org/officeDocument/2006/relationships/tags" Target="../tags/tag47.xml"/><Relationship Id="rId16" Type="http://schemas.openxmlformats.org/officeDocument/2006/relationships/image" Target="../media/image19.emf"/><Relationship Id="rId1" Type="http://schemas.openxmlformats.org/officeDocument/2006/relationships/vmlDrawing" Target="../drawings/vmlDrawing5.vml"/><Relationship Id="rId6" Type="http://schemas.openxmlformats.org/officeDocument/2006/relationships/notesSlide" Target="../notesSlides/notesSlide5.xml"/><Relationship Id="rId11" Type="http://schemas.openxmlformats.org/officeDocument/2006/relationships/oleObject" Target="../embeddings/oleObject13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4.doc"/><Relationship Id="rId10" Type="http://schemas.openxmlformats.org/officeDocument/2006/relationships/image" Target="../media/image17.emf"/><Relationship Id="rId4" Type="http://schemas.openxmlformats.org/officeDocument/2006/relationships/tags" Target="../tags/tag49.xml"/><Relationship Id="rId9" Type="http://schemas.openxmlformats.org/officeDocument/2006/relationships/oleObject" Target="../embeddings/Microsoft_Word_97_-_2003___12.doc"/><Relationship Id="rId14" Type="http://schemas.openxmlformats.org/officeDocument/2006/relationships/oleObject" Target="../embeddings/oleObject14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4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image" Target="../media/image21.emf"/><Relationship Id="rId3" Type="http://schemas.openxmlformats.org/officeDocument/2006/relationships/tags" Target="../tags/tag54.xml"/><Relationship Id="rId7" Type="http://schemas.openxmlformats.org/officeDocument/2006/relationships/image" Target="../media/image12.png"/><Relationship Id="rId12" Type="http://schemas.openxmlformats.org/officeDocument/2006/relationships/oleObject" Target="../embeddings/Microsoft_Word_97_-_2003___16.doc"/><Relationship Id="rId2" Type="http://schemas.openxmlformats.org/officeDocument/2006/relationships/tags" Target="../tags/tag53.xml"/><Relationship Id="rId1" Type="http://schemas.openxmlformats.org/officeDocument/2006/relationships/vmlDrawing" Target="../drawings/vmlDrawing6.vml"/><Relationship Id="rId6" Type="http://schemas.openxmlformats.org/officeDocument/2006/relationships/notesSlide" Target="../notesSlides/notesSlide6.xml"/><Relationship Id="rId11" Type="http://schemas.openxmlformats.org/officeDocument/2006/relationships/oleObject" Target="../embeddings/oleObject16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0.emf"/><Relationship Id="rId4" Type="http://schemas.openxmlformats.org/officeDocument/2006/relationships/tags" Target="../tags/tag55.xml"/><Relationship Id="rId9" Type="http://schemas.openxmlformats.org/officeDocument/2006/relationships/oleObject" Target="../embeddings/Microsoft_Word_97_-_2003___15.doc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1.docx"/><Relationship Id="rId13" Type="http://schemas.openxmlformats.org/officeDocument/2006/relationships/image" Target="../media/image23.emf"/><Relationship Id="rId18" Type="http://schemas.openxmlformats.org/officeDocument/2006/relationships/oleObject" Target="../embeddings/Microsoft_Word_97_-_2003___19.doc"/><Relationship Id="rId3" Type="http://schemas.openxmlformats.org/officeDocument/2006/relationships/tags" Target="../tags/tag57.xml"/><Relationship Id="rId21" Type="http://schemas.openxmlformats.org/officeDocument/2006/relationships/oleObject" Target="../embeddings/Microsoft_Word_97_-_2003___20.doc"/><Relationship Id="rId7" Type="http://schemas.openxmlformats.org/officeDocument/2006/relationships/oleObject" Target="../embeddings/oleObject17.bin"/><Relationship Id="rId12" Type="http://schemas.openxmlformats.org/officeDocument/2006/relationships/oleObject" Target="../embeddings/Microsoft_Word_97_-_2003___17.doc"/><Relationship Id="rId17" Type="http://schemas.openxmlformats.org/officeDocument/2006/relationships/oleObject" Target="../embeddings/oleObject20.bin"/><Relationship Id="rId2" Type="http://schemas.openxmlformats.org/officeDocument/2006/relationships/tags" Target="../tags/tag56.xml"/><Relationship Id="rId16" Type="http://schemas.openxmlformats.org/officeDocument/2006/relationships/image" Target="../media/image24.emf"/><Relationship Id="rId20" Type="http://schemas.openxmlformats.org/officeDocument/2006/relationships/oleObject" Target="../embeddings/oleObject21.bin"/><Relationship Id="rId1" Type="http://schemas.openxmlformats.org/officeDocument/2006/relationships/vmlDrawing" Target="../drawings/vmlDrawing7.vml"/><Relationship Id="rId6" Type="http://schemas.openxmlformats.org/officeDocument/2006/relationships/notesSlide" Target="../notesSlides/notesSlide7.xml"/><Relationship Id="rId11" Type="http://schemas.openxmlformats.org/officeDocument/2006/relationships/oleObject" Target="../embeddings/oleObject18.bin"/><Relationship Id="rId24" Type="http://schemas.openxmlformats.org/officeDocument/2006/relationships/image" Target="../media/image27.png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8.doc"/><Relationship Id="rId23" Type="http://schemas.openxmlformats.org/officeDocument/2006/relationships/slide" Target="slide4.xml"/><Relationship Id="rId10" Type="http://schemas.openxmlformats.org/officeDocument/2006/relationships/image" Target="../media/image12.png"/><Relationship Id="rId19" Type="http://schemas.openxmlformats.org/officeDocument/2006/relationships/image" Target="../media/image25.emf"/><Relationship Id="rId4" Type="http://schemas.openxmlformats.org/officeDocument/2006/relationships/tags" Target="../tags/tag58.xml"/><Relationship Id="rId9" Type="http://schemas.openxmlformats.org/officeDocument/2006/relationships/image" Target="../media/image22.emf"/><Relationship Id="rId14" Type="http://schemas.openxmlformats.org/officeDocument/2006/relationships/oleObject" Target="../embeddings/oleObject19.bin"/><Relationship Id="rId22" Type="http://schemas.openxmlformats.org/officeDocument/2006/relationships/image" Target="../media/image2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4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2.doc"/><Relationship Id="rId3" Type="http://schemas.openxmlformats.org/officeDocument/2006/relationships/notesSlide" Target="../notesSlides/notesSlide8.xml"/><Relationship Id="rId7" Type="http://schemas.openxmlformats.org/officeDocument/2006/relationships/oleObject" Target="../embeddings/oleObject2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28.emf"/><Relationship Id="rId5" Type="http://schemas.openxmlformats.org/officeDocument/2006/relationships/oleObject" Target="../embeddings/Microsoft_Word_97_-_2003___21.doc"/><Relationship Id="rId4" Type="http://schemas.openxmlformats.org/officeDocument/2006/relationships/oleObject" Target="../embeddings/oleObject22.bin"/><Relationship Id="rId9" Type="http://schemas.openxmlformats.org/officeDocument/2006/relationships/image" Target="../media/image29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0.emf"/><Relationship Id="rId2" Type="http://schemas.openxmlformats.org/officeDocument/2006/relationships/tags" Target="../tags/tag6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Microsoft_Word_97_-_2003___23.doc"/><Relationship Id="rId5" Type="http://schemas.openxmlformats.org/officeDocument/2006/relationships/oleObject" Target="../embeddings/oleObject24.bin"/><Relationship Id="rId4" Type="http://schemas.openxmlformats.org/officeDocument/2006/relationships/notesSlide" Target="../notesSlides/notesSlide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4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13" Type="http://schemas.openxmlformats.org/officeDocument/2006/relationships/image" Target="../media/image32.emf"/><Relationship Id="rId3" Type="http://schemas.openxmlformats.org/officeDocument/2006/relationships/tags" Target="../tags/tag67.xml"/><Relationship Id="rId7" Type="http://schemas.openxmlformats.org/officeDocument/2006/relationships/image" Target="../media/image34.png"/><Relationship Id="rId12" Type="http://schemas.openxmlformats.org/officeDocument/2006/relationships/oleObject" Target="../embeddings/Microsoft_Word_97_-_2003___25.doc"/><Relationship Id="rId2" Type="http://schemas.openxmlformats.org/officeDocument/2006/relationships/tags" Target="../tags/tag66.xml"/><Relationship Id="rId16" Type="http://schemas.openxmlformats.org/officeDocument/2006/relationships/image" Target="../media/image33.emf"/><Relationship Id="rId1" Type="http://schemas.openxmlformats.org/officeDocument/2006/relationships/vmlDrawing" Target="../drawings/vmlDrawing10.vml"/><Relationship Id="rId6" Type="http://schemas.openxmlformats.org/officeDocument/2006/relationships/notesSlide" Target="../notesSlides/notesSlide10.xml"/><Relationship Id="rId11" Type="http://schemas.openxmlformats.org/officeDocument/2006/relationships/oleObject" Target="../embeddings/oleObject26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6.doc"/><Relationship Id="rId10" Type="http://schemas.openxmlformats.org/officeDocument/2006/relationships/image" Target="../media/image31.emf"/><Relationship Id="rId4" Type="http://schemas.openxmlformats.org/officeDocument/2006/relationships/tags" Target="../tags/tag68.xml"/><Relationship Id="rId9" Type="http://schemas.openxmlformats.org/officeDocument/2006/relationships/oleObject" Target="../embeddings/Microsoft_Word_97_-_2003___24.doc"/><Relationship Id="rId14" Type="http://schemas.openxmlformats.org/officeDocument/2006/relationships/oleObject" Target="../embeddings/oleObject27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8.bin"/><Relationship Id="rId3" Type="http://schemas.openxmlformats.org/officeDocument/2006/relationships/tags" Target="../tags/tag70.xml"/><Relationship Id="rId7" Type="http://schemas.openxmlformats.org/officeDocument/2006/relationships/image" Target="../media/image34.png"/><Relationship Id="rId2" Type="http://schemas.openxmlformats.org/officeDocument/2006/relationships/tags" Target="../tags/tag69.xml"/><Relationship Id="rId1" Type="http://schemas.openxmlformats.org/officeDocument/2006/relationships/vmlDrawing" Target="../drawings/vmlDrawing11.vm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35.emf"/><Relationship Id="rId4" Type="http://schemas.openxmlformats.org/officeDocument/2006/relationships/tags" Target="../tags/tag71.xml"/><Relationship Id="rId9" Type="http://schemas.openxmlformats.org/officeDocument/2006/relationships/oleObject" Target="../embeddings/Microsoft_Word_97_-_2003___27.doc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emf"/><Relationship Id="rId3" Type="http://schemas.openxmlformats.org/officeDocument/2006/relationships/tags" Target="../tags/tag73.xml"/><Relationship Id="rId7" Type="http://schemas.openxmlformats.org/officeDocument/2006/relationships/oleObject" Target="../embeddings/Microsoft_Word_97_-_2003___28.doc"/><Relationship Id="rId2" Type="http://schemas.openxmlformats.org/officeDocument/2006/relationships/tags" Target="../tags/tag72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29.bin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7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oleObject" Target="../embeddings/oleObject31.bin"/><Relationship Id="rId18" Type="http://schemas.openxmlformats.org/officeDocument/2006/relationships/image" Target="../media/image39.emf"/><Relationship Id="rId3" Type="http://schemas.openxmlformats.org/officeDocument/2006/relationships/tags" Target="../tags/tag76.xml"/><Relationship Id="rId21" Type="http://schemas.openxmlformats.org/officeDocument/2006/relationships/image" Target="../media/image40.emf"/><Relationship Id="rId7" Type="http://schemas.openxmlformats.org/officeDocument/2006/relationships/slide" Target="slide4.xml"/><Relationship Id="rId12" Type="http://schemas.openxmlformats.org/officeDocument/2006/relationships/image" Target="../media/image37.emf"/><Relationship Id="rId17" Type="http://schemas.openxmlformats.org/officeDocument/2006/relationships/oleObject" Target="../embeddings/Microsoft_Word_97_-_2003___31.doc"/><Relationship Id="rId2" Type="http://schemas.openxmlformats.org/officeDocument/2006/relationships/tags" Target="../tags/tag75.xml"/><Relationship Id="rId16" Type="http://schemas.openxmlformats.org/officeDocument/2006/relationships/oleObject" Target="../embeddings/oleObject32.bin"/><Relationship Id="rId20" Type="http://schemas.openxmlformats.org/officeDocument/2006/relationships/oleObject" Target="../embeddings/Microsoft_Word_97_-_2003___32.doc"/><Relationship Id="rId1" Type="http://schemas.openxmlformats.org/officeDocument/2006/relationships/vmlDrawing" Target="../drawings/vmlDrawing13.vml"/><Relationship Id="rId6" Type="http://schemas.openxmlformats.org/officeDocument/2006/relationships/notesSlide" Target="../notesSlides/notesSlide12.xml"/><Relationship Id="rId11" Type="http://schemas.openxmlformats.org/officeDocument/2006/relationships/oleObject" Target="../embeddings/Microsoft_Word_97_-_2003___29.doc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38.emf"/><Relationship Id="rId10" Type="http://schemas.openxmlformats.org/officeDocument/2006/relationships/oleObject" Target="../embeddings/oleObject30.bin"/><Relationship Id="rId19" Type="http://schemas.openxmlformats.org/officeDocument/2006/relationships/oleObject" Target="../embeddings/oleObject33.bin"/><Relationship Id="rId4" Type="http://schemas.openxmlformats.org/officeDocument/2006/relationships/tags" Target="../tags/tag77.xml"/><Relationship Id="rId9" Type="http://schemas.openxmlformats.org/officeDocument/2006/relationships/image" Target="../media/image34.png"/><Relationship Id="rId14" Type="http://schemas.openxmlformats.org/officeDocument/2006/relationships/oleObject" Target="../embeddings/Microsoft_Word_97_-_2003___30.doc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4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Relationship Id="rId4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3" Type="http://schemas.openxmlformats.org/officeDocument/2006/relationships/tags" Target="../tags/tag86.xml"/><Relationship Id="rId7" Type="http://schemas.openxmlformats.org/officeDocument/2006/relationships/image" Target="../media/image42.png"/><Relationship Id="rId2" Type="http://schemas.openxmlformats.org/officeDocument/2006/relationships/tags" Target="../tags/tag85.xml"/><Relationship Id="rId1" Type="http://schemas.openxmlformats.org/officeDocument/2006/relationships/vmlDrawing" Target="../drawings/vmlDrawing14.vml"/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1.emf"/><Relationship Id="rId4" Type="http://schemas.openxmlformats.org/officeDocument/2006/relationships/tags" Target="../tags/tag87.xml"/><Relationship Id="rId9" Type="http://schemas.openxmlformats.org/officeDocument/2006/relationships/oleObject" Target="../embeddings/Microsoft_Word_97_-_2003___33.doc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44.emf"/><Relationship Id="rId3" Type="http://schemas.openxmlformats.org/officeDocument/2006/relationships/tags" Target="../tags/tag89.xml"/><Relationship Id="rId7" Type="http://schemas.openxmlformats.org/officeDocument/2006/relationships/image" Target="../media/image42.png"/><Relationship Id="rId12" Type="http://schemas.openxmlformats.org/officeDocument/2006/relationships/oleObject" Target="../embeddings/Microsoft_Word_97_-_2003___35.doc"/><Relationship Id="rId2" Type="http://schemas.openxmlformats.org/officeDocument/2006/relationships/tags" Target="../tags/tag88.xml"/><Relationship Id="rId16" Type="http://schemas.openxmlformats.org/officeDocument/2006/relationships/image" Target="../media/image45.emf"/><Relationship Id="rId1" Type="http://schemas.openxmlformats.org/officeDocument/2006/relationships/vmlDrawing" Target="../drawings/vmlDrawing15.vml"/><Relationship Id="rId6" Type="http://schemas.openxmlformats.org/officeDocument/2006/relationships/notesSlide" Target="../notesSlides/notesSlide16.xml"/><Relationship Id="rId11" Type="http://schemas.openxmlformats.org/officeDocument/2006/relationships/oleObject" Target="../embeddings/oleObject36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6.doc"/><Relationship Id="rId10" Type="http://schemas.openxmlformats.org/officeDocument/2006/relationships/image" Target="../media/image43.emf"/><Relationship Id="rId4" Type="http://schemas.openxmlformats.org/officeDocument/2006/relationships/tags" Target="../tags/tag90.xml"/><Relationship Id="rId9" Type="http://schemas.openxmlformats.org/officeDocument/2006/relationships/oleObject" Target="../embeddings/Microsoft_Word_97_-_2003___34.doc"/><Relationship Id="rId14" Type="http://schemas.openxmlformats.org/officeDocument/2006/relationships/oleObject" Target="../embeddings/oleObject37.bin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8.bin"/><Relationship Id="rId13" Type="http://schemas.openxmlformats.org/officeDocument/2006/relationships/image" Target="../media/image47.emf"/><Relationship Id="rId18" Type="http://schemas.openxmlformats.org/officeDocument/2006/relationships/oleObject" Target="../embeddings/Microsoft_Word_97_-_2003___40.doc"/><Relationship Id="rId3" Type="http://schemas.openxmlformats.org/officeDocument/2006/relationships/tags" Target="../tags/tag92.xml"/><Relationship Id="rId7" Type="http://schemas.openxmlformats.org/officeDocument/2006/relationships/image" Target="../media/image34.png"/><Relationship Id="rId12" Type="http://schemas.openxmlformats.org/officeDocument/2006/relationships/oleObject" Target="../embeddings/Microsoft_Word_97_-_2003___38.doc"/><Relationship Id="rId17" Type="http://schemas.openxmlformats.org/officeDocument/2006/relationships/oleObject" Target="../embeddings/oleObject41.bin"/><Relationship Id="rId2" Type="http://schemas.openxmlformats.org/officeDocument/2006/relationships/tags" Target="../tags/tag91.xml"/><Relationship Id="rId16" Type="http://schemas.openxmlformats.org/officeDocument/2006/relationships/image" Target="../media/image48.emf"/><Relationship Id="rId1" Type="http://schemas.openxmlformats.org/officeDocument/2006/relationships/vmlDrawing" Target="../drawings/vmlDrawing16.vml"/><Relationship Id="rId6" Type="http://schemas.openxmlformats.org/officeDocument/2006/relationships/notesSlide" Target="../notesSlides/notesSlide17.xml"/><Relationship Id="rId11" Type="http://schemas.openxmlformats.org/officeDocument/2006/relationships/oleObject" Target="../embeddings/oleObject39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9.doc"/><Relationship Id="rId10" Type="http://schemas.openxmlformats.org/officeDocument/2006/relationships/image" Target="../media/image46.emf"/><Relationship Id="rId19" Type="http://schemas.openxmlformats.org/officeDocument/2006/relationships/image" Target="../media/image49.emf"/><Relationship Id="rId4" Type="http://schemas.openxmlformats.org/officeDocument/2006/relationships/tags" Target="../tags/tag93.xml"/><Relationship Id="rId9" Type="http://schemas.openxmlformats.org/officeDocument/2006/relationships/oleObject" Target="../embeddings/Microsoft_Word_97_-_2003___37.doc"/><Relationship Id="rId14" Type="http://schemas.openxmlformats.org/officeDocument/2006/relationships/oleObject" Target="../embeddings/oleObject40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.bin"/><Relationship Id="rId13" Type="http://schemas.openxmlformats.org/officeDocument/2006/relationships/image" Target="../media/image51.emf"/><Relationship Id="rId18" Type="http://schemas.openxmlformats.org/officeDocument/2006/relationships/oleObject" Target="../embeddings/Microsoft_Word_97_-_2003___44.doc"/><Relationship Id="rId3" Type="http://schemas.openxmlformats.org/officeDocument/2006/relationships/tags" Target="../tags/tag95.xml"/><Relationship Id="rId21" Type="http://schemas.openxmlformats.org/officeDocument/2006/relationships/oleObject" Target="../embeddings/Microsoft_Word_97_-_2003___45.doc"/><Relationship Id="rId7" Type="http://schemas.openxmlformats.org/officeDocument/2006/relationships/image" Target="../media/image34.png"/><Relationship Id="rId12" Type="http://schemas.openxmlformats.org/officeDocument/2006/relationships/oleObject" Target="../embeddings/Microsoft_Word_97_-_2003___42.doc"/><Relationship Id="rId17" Type="http://schemas.openxmlformats.org/officeDocument/2006/relationships/oleObject" Target="../embeddings/oleObject45.bin"/><Relationship Id="rId2" Type="http://schemas.openxmlformats.org/officeDocument/2006/relationships/tags" Target="../tags/tag94.xml"/><Relationship Id="rId16" Type="http://schemas.openxmlformats.org/officeDocument/2006/relationships/image" Target="../media/image52.emf"/><Relationship Id="rId20" Type="http://schemas.openxmlformats.org/officeDocument/2006/relationships/oleObject" Target="../embeddings/oleObject46.bin"/><Relationship Id="rId1" Type="http://schemas.openxmlformats.org/officeDocument/2006/relationships/vmlDrawing" Target="../drawings/vmlDrawing17.vml"/><Relationship Id="rId6" Type="http://schemas.openxmlformats.org/officeDocument/2006/relationships/notesSlide" Target="../notesSlides/notesSlide18.xml"/><Relationship Id="rId11" Type="http://schemas.openxmlformats.org/officeDocument/2006/relationships/oleObject" Target="../embeddings/oleObject43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43.doc"/><Relationship Id="rId10" Type="http://schemas.openxmlformats.org/officeDocument/2006/relationships/image" Target="../media/image50.emf"/><Relationship Id="rId19" Type="http://schemas.openxmlformats.org/officeDocument/2006/relationships/image" Target="../media/image53.emf"/><Relationship Id="rId4" Type="http://schemas.openxmlformats.org/officeDocument/2006/relationships/tags" Target="../tags/tag96.xml"/><Relationship Id="rId9" Type="http://schemas.openxmlformats.org/officeDocument/2006/relationships/oleObject" Target="../embeddings/Microsoft_Word_97_-_2003___41.doc"/><Relationship Id="rId14" Type="http://schemas.openxmlformats.org/officeDocument/2006/relationships/oleObject" Target="../embeddings/oleObject44.bin"/><Relationship Id="rId22" Type="http://schemas.openxmlformats.org/officeDocument/2006/relationships/image" Target="../media/image54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tags" Target="../tags/tag99.xml"/><Relationship Id="rId2" Type="http://schemas.openxmlformats.org/officeDocument/2006/relationships/tags" Target="../tags/tag98.xml"/><Relationship Id="rId1" Type="http://schemas.openxmlformats.org/officeDocument/2006/relationships/tags" Target="../tags/tag97.xml"/><Relationship Id="rId4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5.emf"/><Relationship Id="rId3" Type="http://schemas.openxmlformats.org/officeDocument/2006/relationships/tags" Target="../tags/tag101.xml"/><Relationship Id="rId7" Type="http://schemas.openxmlformats.org/officeDocument/2006/relationships/oleObject" Target="../embeddings/Microsoft_Word_97_-_2003___46.doc"/><Relationship Id="rId2" Type="http://schemas.openxmlformats.org/officeDocument/2006/relationships/tags" Target="../tags/tag100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oleObject47.bin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102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8.bin"/><Relationship Id="rId3" Type="http://schemas.openxmlformats.org/officeDocument/2006/relationships/tags" Target="../tags/tag104.xml"/><Relationship Id="rId7" Type="http://schemas.openxmlformats.org/officeDocument/2006/relationships/image" Target="../media/image42.png"/><Relationship Id="rId2" Type="http://schemas.openxmlformats.org/officeDocument/2006/relationships/tags" Target="../tags/tag103.xml"/><Relationship Id="rId1" Type="http://schemas.openxmlformats.org/officeDocument/2006/relationships/vmlDrawing" Target="../drawings/vmlDrawing19.vml"/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56.emf"/><Relationship Id="rId4" Type="http://schemas.openxmlformats.org/officeDocument/2006/relationships/tags" Target="../tags/tag105.xml"/><Relationship Id="rId9" Type="http://schemas.openxmlformats.org/officeDocument/2006/relationships/oleObject" Target="../embeddings/Microsoft_Word_97_-_2003___47.doc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13" Type="http://schemas.openxmlformats.org/officeDocument/2006/relationships/oleObject" Target="../embeddings/oleObject50.bin"/><Relationship Id="rId18" Type="http://schemas.openxmlformats.org/officeDocument/2006/relationships/image" Target="../media/image59.emf"/><Relationship Id="rId3" Type="http://schemas.openxmlformats.org/officeDocument/2006/relationships/tags" Target="../tags/tag107.xml"/><Relationship Id="rId7" Type="http://schemas.openxmlformats.org/officeDocument/2006/relationships/slide" Target="slide4.xml"/><Relationship Id="rId12" Type="http://schemas.openxmlformats.org/officeDocument/2006/relationships/image" Target="../media/image57.emf"/><Relationship Id="rId17" Type="http://schemas.openxmlformats.org/officeDocument/2006/relationships/oleObject" Target="../embeddings/Microsoft_Word_97_-_2003___50.doc"/><Relationship Id="rId2" Type="http://schemas.openxmlformats.org/officeDocument/2006/relationships/tags" Target="../tags/tag106.xml"/><Relationship Id="rId16" Type="http://schemas.openxmlformats.org/officeDocument/2006/relationships/oleObject" Target="../embeddings/oleObject51.bin"/><Relationship Id="rId1" Type="http://schemas.openxmlformats.org/officeDocument/2006/relationships/vmlDrawing" Target="../drawings/vmlDrawing20.vml"/><Relationship Id="rId6" Type="http://schemas.openxmlformats.org/officeDocument/2006/relationships/notesSlide" Target="../notesSlides/notesSlide20.xml"/><Relationship Id="rId11" Type="http://schemas.openxmlformats.org/officeDocument/2006/relationships/oleObject" Target="../embeddings/Microsoft_Word_97_-_2003___48.doc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58.emf"/><Relationship Id="rId10" Type="http://schemas.openxmlformats.org/officeDocument/2006/relationships/oleObject" Target="../embeddings/oleObject49.bin"/><Relationship Id="rId4" Type="http://schemas.openxmlformats.org/officeDocument/2006/relationships/tags" Target="../tags/tag108.xml"/><Relationship Id="rId9" Type="http://schemas.openxmlformats.org/officeDocument/2006/relationships/image" Target="../media/image42.png"/><Relationship Id="rId14" Type="http://schemas.openxmlformats.org/officeDocument/2006/relationships/oleObject" Target="../embeddings/Microsoft_Word_97_-_2003___49.doc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9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2.bin"/><Relationship Id="rId3" Type="http://schemas.openxmlformats.org/officeDocument/2006/relationships/tags" Target="../tags/tag111.xml"/><Relationship Id="rId7" Type="http://schemas.openxmlformats.org/officeDocument/2006/relationships/image" Target="../media/image12.png"/><Relationship Id="rId2" Type="http://schemas.openxmlformats.org/officeDocument/2006/relationships/tags" Target="../tags/tag110.xml"/><Relationship Id="rId1" Type="http://schemas.openxmlformats.org/officeDocument/2006/relationships/vmlDrawing" Target="../drawings/vmlDrawing21.vml"/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60.emf"/><Relationship Id="rId4" Type="http://schemas.openxmlformats.org/officeDocument/2006/relationships/tags" Target="../tags/tag112.xml"/><Relationship Id="rId9" Type="http://schemas.openxmlformats.org/officeDocument/2006/relationships/oleObject" Target="../embeddings/Microsoft_Word_97_-_2003___51.doc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3.bin"/><Relationship Id="rId3" Type="http://schemas.openxmlformats.org/officeDocument/2006/relationships/tags" Target="../tags/tag114.xml"/><Relationship Id="rId7" Type="http://schemas.openxmlformats.org/officeDocument/2006/relationships/image" Target="../media/image12.png"/><Relationship Id="rId2" Type="http://schemas.openxmlformats.org/officeDocument/2006/relationships/tags" Target="../tags/tag113.xml"/><Relationship Id="rId1" Type="http://schemas.openxmlformats.org/officeDocument/2006/relationships/vmlDrawing" Target="../drawings/vmlDrawing22.vml"/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61.emf"/><Relationship Id="rId4" Type="http://schemas.openxmlformats.org/officeDocument/2006/relationships/tags" Target="../tags/tag115.xml"/><Relationship Id="rId9" Type="http://schemas.openxmlformats.org/officeDocument/2006/relationships/oleObject" Target="../embeddings/Microsoft_Word_97_-_2003___52.doc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4.bin"/><Relationship Id="rId3" Type="http://schemas.openxmlformats.org/officeDocument/2006/relationships/tags" Target="../tags/tag117.xml"/><Relationship Id="rId7" Type="http://schemas.openxmlformats.org/officeDocument/2006/relationships/image" Target="../media/image12.png"/><Relationship Id="rId2" Type="http://schemas.openxmlformats.org/officeDocument/2006/relationships/tags" Target="../tags/tag116.xml"/><Relationship Id="rId1" Type="http://schemas.openxmlformats.org/officeDocument/2006/relationships/vmlDrawing" Target="../drawings/vmlDrawing23.vml"/><Relationship Id="rId6" Type="http://schemas.openxmlformats.org/officeDocument/2006/relationships/notesSlide" Target="../notesSlides/notesSlide23.xml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62.emf"/><Relationship Id="rId4" Type="http://schemas.openxmlformats.org/officeDocument/2006/relationships/tags" Target="../tags/tag118.xml"/><Relationship Id="rId9" Type="http://schemas.openxmlformats.org/officeDocument/2006/relationships/oleObject" Target="../embeddings/Microsoft_Word_97_-_2003___53.doc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tags" Target="../tags/tag120.xml"/><Relationship Id="rId7" Type="http://schemas.openxmlformats.org/officeDocument/2006/relationships/slide" Target="slide4.xml"/><Relationship Id="rId12" Type="http://schemas.openxmlformats.org/officeDocument/2006/relationships/image" Target="../media/image63.emf"/><Relationship Id="rId2" Type="http://schemas.openxmlformats.org/officeDocument/2006/relationships/tags" Target="../tags/tag119.xml"/><Relationship Id="rId1" Type="http://schemas.openxmlformats.org/officeDocument/2006/relationships/vmlDrawing" Target="../drawings/vmlDrawing24.vml"/><Relationship Id="rId6" Type="http://schemas.openxmlformats.org/officeDocument/2006/relationships/notesSlide" Target="../notesSlides/notesSlide24.xml"/><Relationship Id="rId11" Type="http://schemas.openxmlformats.org/officeDocument/2006/relationships/oleObject" Target="../embeddings/Microsoft_Word_97_-_2003___54.doc"/><Relationship Id="rId5" Type="http://schemas.openxmlformats.org/officeDocument/2006/relationships/slideLayout" Target="../slideLayouts/slideLayout3.xml"/><Relationship Id="rId10" Type="http://schemas.openxmlformats.org/officeDocument/2006/relationships/oleObject" Target="../embeddings/oleObject55.bin"/><Relationship Id="rId4" Type="http://schemas.openxmlformats.org/officeDocument/2006/relationships/tags" Target="../tags/tag121.xml"/><Relationship Id="rId9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slide" Target="slide40.xml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slideLayout" Target="../slideLayouts/slideLayout4.xml"/><Relationship Id="rId17" Type="http://schemas.openxmlformats.org/officeDocument/2006/relationships/slide" Target="slide35.xml"/><Relationship Id="rId2" Type="http://schemas.openxmlformats.org/officeDocument/2006/relationships/tags" Target="../tags/tag24.xml"/><Relationship Id="rId16" Type="http://schemas.openxmlformats.org/officeDocument/2006/relationships/slide" Target="slide23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tags" Target="../tags/tag33.xml"/><Relationship Id="rId5" Type="http://schemas.openxmlformats.org/officeDocument/2006/relationships/tags" Target="../tags/tag27.xml"/><Relationship Id="rId15" Type="http://schemas.openxmlformats.org/officeDocument/2006/relationships/slide" Target="slide15.xml"/><Relationship Id="rId10" Type="http://schemas.openxmlformats.org/officeDocument/2006/relationships/tags" Target="../tags/tag32.xml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slide" Target="slide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2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13" Type="http://schemas.openxmlformats.org/officeDocument/2006/relationships/oleObject" Target="../embeddings/oleObject57.bin"/><Relationship Id="rId18" Type="http://schemas.openxmlformats.org/officeDocument/2006/relationships/image" Target="../media/image66.emf"/><Relationship Id="rId3" Type="http://schemas.openxmlformats.org/officeDocument/2006/relationships/tags" Target="../tags/tag124.xml"/><Relationship Id="rId7" Type="http://schemas.openxmlformats.org/officeDocument/2006/relationships/tags" Target="../tags/tag128.xml"/><Relationship Id="rId12" Type="http://schemas.openxmlformats.org/officeDocument/2006/relationships/image" Target="../media/image64.emf"/><Relationship Id="rId17" Type="http://schemas.openxmlformats.org/officeDocument/2006/relationships/oleObject" Target="../embeddings/Microsoft_Word_97_-_2003___57.doc"/><Relationship Id="rId2" Type="http://schemas.openxmlformats.org/officeDocument/2006/relationships/tags" Target="../tags/tag123.xml"/><Relationship Id="rId16" Type="http://schemas.openxmlformats.org/officeDocument/2006/relationships/oleObject" Target="../embeddings/oleObject58.bin"/><Relationship Id="rId1" Type="http://schemas.openxmlformats.org/officeDocument/2006/relationships/vmlDrawing" Target="../drawings/vmlDrawing25.vml"/><Relationship Id="rId6" Type="http://schemas.openxmlformats.org/officeDocument/2006/relationships/tags" Target="../tags/tag127.xml"/><Relationship Id="rId11" Type="http://schemas.openxmlformats.org/officeDocument/2006/relationships/oleObject" Target="../embeddings/Microsoft_Word_97_-_2003___55.doc"/><Relationship Id="rId5" Type="http://schemas.openxmlformats.org/officeDocument/2006/relationships/tags" Target="../tags/tag126.xml"/><Relationship Id="rId15" Type="http://schemas.openxmlformats.org/officeDocument/2006/relationships/image" Target="../media/image65.emf"/><Relationship Id="rId10" Type="http://schemas.openxmlformats.org/officeDocument/2006/relationships/oleObject" Target="../embeddings/oleObject56.bin"/><Relationship Id="rId4" Type="http://schemas.openxmlformats.org/officeDocument/2006/relationships/tags" Target="../tags/tag125.xml"/><Relationship Id="rId9" Type="http://schemas.openxmlformats.org/officeDocument/2006/relationships/image" Target="../media/image12.png"/><Relationship Id="rId14" Type="http://schemas.openxmlformats.org/officeDocument/2006/relationships/oleObject" Target="../embeddings/Microsoft_Word_97_-_2003___56.doc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oleObject" Target="../embeddings/oleObject60.bin"/><Relationship Id="rId18" Type="http://schemas.openxmlformats.org/officeDocument/2006/relationships/image" Target="../media/image69.emf"/><Relationship Id="rId3" Type="http://schemas.openxmlformats.org/officeDocument/2006/relationships/tags" Target="../tags/tag130.xml"/><Relationship Id="rId21" Type="http://schemas.openxmlformats.org/officeDocument/2006/relationships/image" Target="../media/image70.emf"/><Relationship Id="rId7" Type="http://schemas.openxmlformats.org/officeDocument/2006/relationships/tags" Target="../tags/tag134.xml"/><Relationship Id="rId12" Type="http://schemas.openxmlformats.org/officeDocument/2006/relationships/image" Target="../media/image67.emf"/><Relationship Id="rId17" Type="http://schemas.openxmlformats.org/officeDocument/2006/relationships/oleObject" Target="../embeddings/Microsoft_Word_97_-_2003___60.doc"/><Relationship Id="rId2" Type="http://schemas.openxmlformats.org/officeDocument/2006/relationships/tags" Target="../tags/tag129.xml"/><Relationship Id="rId16" Type="http://schemas.openxmlformats.org/officeDocument/2006/relationships/oleObject" Target="../embeddings/oleObject61.bin"/><Relationship Id="rId20" Type="http://schemas.openxmlformats.org/officeDocument/2006/relationships/oleObject" Target="../embeddings/Microsoft_Word_97_-_2003___61.doc"/><Relationship Id="rId1" Type="http://schemas.openxmlformats.org/officeDocument/2006/relationships/vmlDrawing" Target="../drawings/vmlDrawing26.vml"/><Relationship Id="rId6" Type="http://schemas.openxmlformats.org/officeDocument/2006/relationships/tags" Target="../tags/tag133.xml"/><Relationship Id="rId11" Type="http://schemas.openxmlformats.org/officeDocument/2006/relationships/oleObject" Target="../embeddings/Microsoft_Word_97_-_2003___58.doc"/><Relationship Id="rId5" Type="http://schemas.openxmlformats.org/officeDocument/2006/relationships/tags" Target="../tags/tag132.xml"/><Relationship Id="rId15" Type="http://schemas.openxmlformats.org/officeDocument/2006/relationships/image" Target="../media/image68.emf"/><Relationship Id="rId10" Type="http://schemas.openxmlformats.org/officeDocument/2006/relationships/oleObject" Target="../embeddings/oleObject59.bin"/><Relationship Id="rId19" Type="http://schemas.openxmlformats.org/officeDocument/2006/relationships/oleObject" Target="../embeddings/oleObject62.bin"/><Relationship Id="rId4" Type="http://schemas.openxmlformats.org/officeDocument/2006/relationships/tags" Target="../tags/tag131.xml"/><Relationship Id="rId9" Type="http://schemas.openxmlformats.org/officeDocument/2006/relationships/image" Target="../media/image12.png"/><Relationship Id="rId14" Type="http://schemas.openxmlformats.org/officeDocument/2006/relationships/oleObject" Target="../embeddings/Microsoft_Word_97_-_2003___59.doc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3.bin"/><Relationship Id="rId13" Type="http://schemas.openxmlformats.org/officeDocument/2006/relationships/image" Target="../media/image72.emf"/><Relationship Id="rId18" Type="http://schemas.openxmlformats.org/officeDocument/2006/relationships/oleObject" Target="../embeddings/Microsoft_Word_97_-_2003___65.doc"/><Relationship Id="rId3" Type="http://schemas.openxmlformats.org/officeDocument/2006/relationships/tags" Target="../tags/tag136.xml"/><Relationship Id="rId7" Type="http://schemas.openxmlformats.org/officeDocument/2006/relationships/image" Target="../media/image12.png"/><Relationship Id="rId12" Type="http://schemas.openxmlformats.org/officeDocument/2006/relationships/oleObject" Target="../embeddings/Microsoft_Word_97_-_2003___63.doc"/><Relationship Id="rId17" Type="http://schemas.openxmlformats.org/officeDocument/2006/relationships/oleObject" Target="../embeddings/oleObject66.bin"/><Relationship Id="rId2" Type="http://schemas.openxmlformats.org/officeDocument/2006/relationships/tags" Target="../tags/tag135.xml"/><Relationship Id="rId16" Type="http://schemas.openxmlformats.org/officeDocument/2006/relationships/image" Target="../media/image73.emf"/><Relationship Id="rId1" Type="http://schemas.openxmlformats.org/officeDocument/2006/relationships/vmlDrawing" Target="../drawings/vmlDrawing27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64.bin"/><Relationship Id="rId5" Type="http://schemas.openxmlformats.org/officeDocument/2006/relationships/tags" Target="../tags/tag138.xml"/><Relationship Id="rId15" Type="http://schemas.openxmlformats.org/officeDocument/2006/relationships/oleObject" Target="../embeddings/Microsoft_Word_97_-_2003___64.doc"/><Relationship Id="rId10" Type="http://schemas.openxmlformats.org/officeDocument/2006/relationships/image" Target="../media/image71.emf"/><Relationship Id="rId19" Type="http://schemas.openxmlformats.org/officeDocument/2006/relationships/image" Target="../media/image74.emf"/><Relationship Id="rId4" Type="http://schemas.openxmlformats.org/officeDocument/2006/relationships/tags" Target="../tags/tag137.xml"/><Relationship Id="rId9" Type="http://schemas.openxmlformats.org/officeDocument/2006/relationships/oleObject" Target="../embeddings/Microsoft_Word_97_-_2003___62.doc"/><Relationship Id="rId14" Type="http://schemas.openxmlformats.org/officeDocument/2006/relationships/oleObject" Target="../embeddings/oleObject65.bin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tags" Target="../tags/tag141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140.xml"/><Relationship Id="rId1" Type="http://schemas.openxmlformats.org/officeDocument/2006/relationships/tags" Target="../tags/tag139.xml"/><Relationship Id="rId6" Type="http://schemas.openxmlformats.org/officeDocument/2006/relationships/tags" Target="../tags/tag144.xml"/><Relationship Id="rId5" Type="http://schemas.openxmlformats.org/officeDocument/2006/relationships/tags" Target="../tags/tag143.xml"/><Relationship Id="rId4" Type="http://schemas.openxmlformats.org/officeDocument/2006/relationships/tags" Target="../tags/tag142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tags" Target="../tags/tag151.xml"/><Relationship Id="rId13" Type="http://schemas.openxmlformats.org/officeDocument/2006/relationships/image" Target="../media/image75.emf"/><Relationship Id="rId3" Type="http://schemas.openxmlformats.org/officeDocument/2006/relationships/tags" Target="../tags/tag146.xml"/><Relationship Id="rId7" Type="http://schemas.openxmlformats.org/officeDocument/2006/relationships/tags" Target="../tags/tag150.xml"/><Relationship Id="rId12" Type="http://schemas.openxmlformats.org/officeDocument/2006/relationships/oleObject" Target="../embeddings/Microsoft_Word_97_-_2003___66.doc"/><Relationship Id="rId2" Type="http://schemas.openxmlformats.org/officeDocument/2006/relationships/tags" Target="../tags/tag145.xml"/><Relationship Id="rId1" Type="http://schemas.openxmlformats.org/officeDocument/2006/relationships/vmlDrawing" Target="../drawings/vmlDrawing28.vml"/><Relationship Id="rId6" Type="http://schemas.openxmlformats.org/officeDocument/2006/relationships/tags" Target="../tags/tag149.xml"/><Relationship Id="rId11" Type="http://schemas.openxmlformats.org/officeDocument/2006/relationships/oleObject" Target="../embeddings/oleObject67.bin"/><Relationship Id="rId5" Type="http://schemas.openxmlformats.org/officeDocument/2006/relationships/tags" Target="../tags/tag148.xml"/><Relationship Id="rId10" Type="http://schemas.openxmlformats.org/officeDocument/2006/relationships/image" Target="../media/image12.png"/><Relationship Id="rId4" Type="http://schemas.openxmlformats.org/officeDocument/2006/relationships/tags" Target="../tags/tag147.xml"/><Relationship Id="rId9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13" Type="http://schemas.openxmlformats.org/officeDocument/2006/relationships/oleObject" Target="../embeddings/Microsoft_Word_97_-_2003___68.doc"/><Relationship Id="rId3" Type="http://schemas.openxmlformats.org/officeDocument/2006/relationships/tags" Target="../tags/tag153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69.bin"/><Relationship Id="rId17" Type="http://schemas.openxmlformats.org/officeDocument/2006/relationships/image" Target="../media/image78.emf"/><Relationship Id="rId2" Type="http://schemas.openxmlformats.org/officeDocument/2006/relationships/tags" Target="../tags/tag152.xml"/><Relationship Id="rId16" Type="http://schemas.openxmlformats.org/officeDocument/2006/relationships/oleObject" Target="../embeddings/Microsoft_Word_97_-_2003___69.doc"/><Relationship Id="rId1" Type="http://schemas.openxmlformats.org/officeDocument/2006/relationships/vmlDrawing" Target="../drawings/vmlDrawing29.vml"/><Relationship Id="rId6" Type="http://schemas.openxmlformats.org/officeDocument/2006/relationships/tags" Target="../tags/tag156.xml"/><Relationship Id="rId11" Type="http://schemas.openxmlformats.org/officeDocument/2006/relationships/image" Target="../media/image76.emf"/><Relationship Id="rId5" Type="http://schemas.openxmlformats.org/officeDocument/2006/relationships/tags" Target="../tags/tag155.xml"/><Relationship Id="rId15" Type="http://schemas.openxmlformats.org/officeDocument/2006/relationships/oleObject" Target="../embeddings/oleObject70.bin"/><Relationship Id="rId10" Type="http://schemas.openxmlformats.org/officeDocument/2006/relationships/oleObject" Target="../embeddings/Microsoft_Word_97_-_2003___67.doc"/><Relationship Id="rId4" Type="http://schemas.openxmlformats.org/officeDocument/2006/relationships/tags" Target="../tags/tag154.xml"/><Relationship Id="rId9" Type="http://schemas.openxmlformats.org/officeDocument/2006/relationships/oleObject" Target="../embeddings/oleObject68.bin"/><Relationship Id="rId14" Type="http://schemas.openxmlformats.org/officeDocument/2006/relationships/image" Target="../media/image77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70.doc"/><Relationship Id="rId13" Type="http://schemas.openxmlformats.org/officeDocument/2006/relationships/oleObject" Target="../embeddings/oleObject73.bin"/><Relationship Id="rId3" Type="http://schemas.openxmlformats.org/officeDocument/2006/relationships/tags" Target="../tags/tag158.xml"/><Relationship Id="rId7" Type="http://schemas.openxmlformats.org/officeDocument/2006/relationships/oleObject" Target="../embeddings/oleObject71.bin"/><Relationship Id="rId12" Type="http://schemas.openxmlformats.org/officeDocument/2006/relationships/image" Target="../media/image80.emf"/><Relationship Id="rId2" Type="http://schemas.openxmlformats.org/officeDocument/2006/relationships/tags" Target="../tags/tag157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12.png"/><Relationship Id="rId11" Type="http://schemas.openxmlformats.org/officeDocument/2006/relationships/oleObject" Target="../embeddings/Microsoft_Word_97_-_2003___71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81.emf"/><Relationship Id="rId10" Type="http://schemas.openxmlformats.org/officeDocument/2006/relationships/oleObject" Target="../embeddings/oleObject72.bin"/><Relationship Id="rId4" Type="http://schemas.openxmlformats.org/officeDocument/2006/relationships/tags" Target="../tags/tag159.xml"/><Relationship Id="rId9" Type="http://schemas.openxmlformats.org/officeDocument/2006/relationships/image" Target="../media/image79.emf"/><Relationship Id="rId14" Type="http://schemas.openxmlformats.org/officeDocument/2006/relationships/oleObject" Target="../embeddings/Microsoft_Word_97_-_2003___72.doc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4.bin"/><Relationship Id="rId13" Type="http://schemas.openxmlformats.org/officeDocument/2006/relationships/image" Target="../media/image83.emf"/><Relationship Id="rId3" Type="http://schemas.openxmlformats.org/officeDocument/2006/relationships/tags" Target="../tags/tag161.xml"/><Relationship Id="rId7" Type="http://schemas.openxmlformats.org/officeDocument/2006/relationships/image" Target="../media/image12.png"/><Relationship Id="rId12" Type="http://schemas.openxmlformats.org/officeDocument/2006/relationships/oleObject" Target="../embeddings/Microsoft_Word_97_-_2003___74.doc"/><Relationship Id="rId2" Type="http://schemas.openxmlformats.org/officeDocument/2006/relationships/tags" Target="../tags/tag160.xml"/><Relationship Id="rId1" Type="http://schemas.openxmlformats.org/officeDocument/2006/relationships/vmlDrawing" Target="../drawings/vmlDrawing31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75.bin"/><Relationship Id="rId5" Type="http://schemas.openxmlformats.org/officeDocument/2006/relationships/tags" Target="../tags/tag163.xml"/><Relationship Id="rId10" Type="http://schemas.openxmlformats.org/officeDocument/2006/relationships/image" Target="../media/image82.emf"/><Relationship Id="rId4" Type="http://schemas.openxmlformats.org/officeDocument/2006/relationships/tags" Target="../tags/tag162.xml"/><Relationship Id="rId9" Type="http://schemas.openxmlformats.org/officeDocument/2006/relationships/oleObject" Target="../embeddings/Microsoft_Word_97_-_2003___73.doc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tags" Target="../tags/tag166.xml"/><Relationship Id="rId7" Type="http://schemas.openxmlformats.org/officeDocument/2006/relationships/image" Target="../media/image12.png"/><Relationship Id="rId2" Type="http://schemas.openxmlformats.org/officeDocument/2006/relationships/tags" Target="../tags/tag165.xml"/><Relationship Id="rId1" Type="http://schemas.openxmlformats.org/officeDocument/2006/relationships/tags" Target="../tags/tag164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68.xml"/><Relationship Id="rId4" Type="http://schemas.openxmlformats.org/officeDocument/2006/relationships/tags" Target="../tags/tag16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4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image" Target="../media/image85.png"/><Relationship Id="rId3" Type="http://schemas.openxmlformats.org/officeDocument/2006/relationships/tags" Target="../tags/tag170.xml"/><Relationship Id="rId7" Type="http://schemas.openxmlformats.org/officeDocument/2006/relationships/tags" Target="../tags/tag174.xml"/><Relationship Id="rId12" Type="http://schemas.openxmlformats.org/officeDocument/2006/relationships/image" Target="../media/image84.emf"/><Relationship Id="rId2" Type="http://schemas.openxmlformats.org/officeDocument/2006/relationships/tags" Target="../tags/tag169.xml"/><Relationship Id="rId1" Type="http://schemas.openxmlformats.org/officeDocument/2006/relationships/vmlDrawing" Target="../drawings/vmlDrawing32.vml"/><Relationship Id="rId6" Type="http://schemas.openxmlformats.org/officeDocument/2006/relationships/tags" Target="../tags/tag173.xml"/><Relationship Id="rId11" Type="http://schemas.openxmlformats.org/officeDocument/2006/relationships/oleObject" Target="../embeddings/Microsoft_Word_97_-_2003___75.doc"/><Relationship Id="rId5" Type="http://schemas.openxmlformats.org/officeDocument/2006/relationships/tags" Target="../tags/tag172.xml"/><Relationship Id="rId10" Type="http://schemas.openxmlformats.org/officeDocument/2006/relationships/oleObject" Target="../embeddings/oleObject76.bin"/><Relationship Id="rId4" Type="http://schemas.openxmlformats.org/officeDocument/2006/relationships/tags" Target="../tags/tag171.xml"/><Relationship Id="rId9" Type="http://schemas.openxmlformats.org/officeDocument/2006/relationships/image" Target="../media/image12.png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7.png"/><Relationship Id="rId3" Type="http://schemas.openxmlformats.org/officeDocument/2006/relationships/tags" Target="../tags/tag176.xml"/><Relationship Id="rId7" Type="http://schemas.openxmlformats.org/officeDocument/2006/relationships/image" Target="../media/image34.png"/><Relationship Id="rId2" Type="http://schemas.openxmlformats.org/officeDocument/2006/relationships/tags" Target="../tags/tag175.xml"/><Relationship Id="rId1" Type="http://schemas.openxmlformats.org/officeDocument/2006/relationships/vmlDrawing" Target="../drawings/vmlDrawing33.v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86.emf"/><Relationship Id="rId5" Type="http://schemas.openxmlformats.org/officeDocument/2006/relationships/tags" Target="../tags/tag178.xml"/><Relationship Id="rId10" Type="http://schemas.openxmlformats.org/officeDocument/2006/relationships/oleObject" Target="../embeddings/Microsoft_Word_97_-_2003___76.doc"/><Relationship Id="rId4" Type="http://schemas.openxmlformats.org/officeDocument/2006/relationships/tags" Target="../tags/tag177.xml"/><Relationship Id="rId9" Type="http://schemas.openxmlformats.org/officeDocument/2006/relationships/oleObject" Target="../embeddings/oleObject77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4.png"/><Relationship Id="rId13" Type="http://schemas.openxmlformats.org/officeDocument/2006/relationships/oleObject" Target="../embeddings/Microsoft_Word_97_-_2003___78.doc"/><Relationship Id="rId3" Type="http://schemas.openxmlformats.org/officeDocument/2006/relationships/tags" Target="../tags/tag180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79.bin"/><Relationship Id="rId17" Type="http://schemas.openxmlformats.org/officeDocument/2006/relationships/image" Target="../media/image90.emf"/><Relationship Id="rId2" Type="http://schemas.openxmlformats.org/officeDocument/2006/relationships/tags" Target="../tags/tag179.xml"/><Relationship Id="rId16" Type="http://schemas.openxmlformats.org/officeDocument/2006/relationships/oleObject" Target="../embeddings/Microsoft_Word_97_-_2003___79.doc"/><Relationship Id="rId1" Type="http://schemas.openxmlformats.org/officeDocument/2006/relationships/vmlDrawing" Target="../drawings/vmlDrawing34.vml"/><Relationship Id="rId6" Type="http://schemas.openxmlformats.org/officeDocument/2006/relationships/tags" Target="../tags/tag183.xml"/><Relationship Id="rId11" Type="http://schemas.openxmlformats.org/officeDocument/2006/relationships/image" Target="../media/image88.emf"/><Relationship Id="rId5" Type="http://schemas.openxmlformats.org/officeDocument/2006/relationships/tags" Target="../tags/tag182.xml"/><Relationship Id="rId15" Type="http://schemas.openxmlformats.org/officeDocument/2006/relationships/oleObject" Target="../embeddings/oleObject80.bin"/><Relationship Id="rId10" Type="http://schemas.openxmlformats.org/officeDocument/2006/relationships/oleObject" Target="../embeddings/Microsoft_Word_97_-_2003___77.doc"/><Relationship Id="rId4" Type="http://schemas.openxmlformats.org/officeDocument/2006/relationships/tags" Target="../tags/tag181.xml"/><Relationship Id="rId9" Type="http://schemas.openxmlformats.org/officeDocument/2006/relationships/oleObject" Target="../embeddings/oleObject78.bin"/><Relationship Id="rId14" Type="http://schemas.openxmlformats.org/officeDocument/2006/relationships/image" Target="../media/image89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80.doc"/><Relationship Id="rId13" Type="http://schemas.openxmlformats.org/officeDocument/2006/relationships/oleObject" Target="../embeddings/oleObject83.bin"/><Relationship Id="rId3" Type="http://schemas.openxmlformats.org/officeDocument/2006/relationships/tags" Target="../tags/tag185.xml"/><Relationship Id="rId7" Type="http://schemas.openxmlformats.org/officeDocument/2006/relationships/oleObject" Target="../embeddings/oleObject81.bin"/><Relationship Id="rId12" Type="http://schemas.openxmlformats.org/officeDocument/2006/relationships/image" Target="../media/image92.emf"/><Relationship Id="rId2" Type="http://schemas.openxmlformats.org/officeDocument/2006/relationships/tags" Target="../tags/tag184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34.png"/><Relationship Id="rId11" Type="http://schemas.openxmlformats.org/officeDocument/2006/relationships/oleObject" Target="../embeddings/Microsoft_Word_97_-_2003___81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93.emf"/><Relationship Id="rId10" Type="http://schemas.openxmlformats.org/officeDocument/2006/relationships/oleObject" Target="../embeddings/oleObject82.bin"/><Relationship Id="rId4" Type="http://schemas.openxmlformats.org/officeDocument/2006/relationships/tags" Target="../tags/tag186.xml"/><Relationship Id="rId9" Type="http://schemas.openxmlformats.org/officeDocument/2006/relationships/image" Target="../media/image91.emf"/><Relationship Id="rId14" Type="http://schemas.openxmlformats.org/officeDocument/2006/relationships/oleObject" Target="../embeddings/Microsoft_Word_97_-_2003___82.doc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tags" Target="../tags/tag189.xm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5" Type="http://schemas.openxmlformats.org/officeDocument/2006/relationships/image" Target="../media/image34.png"/><Relationship Id="rId4" Type="http://schemas.openxmlformats.org/officeDocument/2006/relationships/slideLayout" Target="../slideLayouts/slideLayout6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oleObject" Target="../embeddings/oleObject85.bin"/><Relationship Id="rId18" Type="http://schemas.openxmlformats.org/officeDocument/2006/relationships/image" Target="../media/image96.emf"/><Relationship Id="rId3" Type="http://schemas.openxmlformats.org/officeDocument/2006/relationships/tags" Target="../tags/tag191.xml"/><Relationship Id="rId7" Type="http://schemas.openxmlformats.org/officeDocument/2006/relationships/tags" Target="../tags/tag195.xml"/><Relationship Id="rId12" Type="http://schemas.openxmlformats.org/officeDocument/2006/relationships/image" Target="../media/image94.emf"/><Relationship Id="rId17" Type="http://schemas.openxmlformats.org/officeDocument/2006/relationships/oleObject" Target="../embeddings/Microsoft_Word_97_-_2003___85.doc"/><Relationship Id="rId2" Type="http://schemas.openxmlformats.org/officeDocument/2006/relationships/tags" Target="../tags/tag190.xml"/><Relationship Id="rId16" Type="http://schemas.openxmlformats.org/officeDocument/2006/relationships/oleObject" Target="../embeddings/oleObject86.bin"/><Relationship Id="rId1" Type="http://schemas.openxmlformats.org/officeDocument/2006/relationships/vmlDrawing" Target="../drawings/vmlDrawing36.vml"/><Relationship Id="rId6" Type="http://schemas.openxmlformats.org/officeDocument/2006/relationships/tags" Target="../tags/tag194.xml"/><Relationship Id="rId11" Type="http://schemas.openxmlformats.org/officeDocument/2006/relationships/oleObject" Target="../embeddings/Microsoft_Word_97_-_2003___83.doc"/><Relationship Id="rId5" Type="http://schemas.openxmlformats.org/officeDocument/2006/relationships/tags" Target="../tags/tag193.xml"/><Relationship Id="rId15" Type="http://schemas.openxmlformats.org/officeDocument/2006/relationships/image" Target="../media/image95.emf"/><Relationship Id="rId10" Type="http://schemas.openxmlformats.org/officeDocument/2006/relationships/oleObject" Target="../embeddings/oleObject84.bin"/><Relationship Id="rId4" Type="http://schemas.openxmlformats.org/officeDocument/2006/relationships/tags" Target="../tags/tag192.xml"/><Relationship Id="rId9" Type="http://schemas.openxmlformats.org/officeDocument/2006/relationships/image" Target="../media/image12.png"/><Relationship Id="rId14" Type="http://schemas.openxmlformats.org/officeDocument/2006/relationships/oleObject" Target="../embeddings/Microsoft_Word_97_-_2003___84.doc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7.bin"/><Relationship Id="rId13" Type="http://schemas.openxmlformats.org/officeDocument/2006/relationships/image" Target="../media/image98.emf"/><Relationship Id="rId18" Type="http://schemas.openxmlformats.org/officeDocument/2006/relationships/oleObject" Target="../embeddings/Microsoft_Word_97_-_2003___88.doc"/><Relationship Id="rId3" Type="http://schemas.openxmlformats.org/officeDocument/2006/relationships/tags" Target="../tags/tag197.xml"/><Relationship Id="rId7" Type="http://schemas.openxmlformats.org/officeDocument/2006/relationships/image" Target="../media/image12.png"/><Relationship Id="rId12" Type="http://schemas.openxmlformats.org/officeDocument/2006/relationships/oleObject" Target="../embeddings/Microsoft_Word_97_-_2003___86.doc"/><Relationship Id="rId17" Type="http://schemas.openxmlformats.org/officeDocument/2006/relationships/oleObject" Target="../embeddings/oleObject90.bin"/><Relationship Id="rId2" Type="http://schemas.openxmlformats.org/officeDocument/2006/relationships/tags" Target="../tags/tag196.xml"/><Relationship Id="rId16" Type="http://schemas.openxmlformats.org/officeDocument/2006/relationships/image" Target="../media/image99.emf"/><Relationship Id="rId1" Type="http://schemas.openxmlformats.org/officeDocument/2006/relationships/vmlDrawing" Target="../drawings/vmlDrawing37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8.bin"/><Relationship Id="rId5" Type="http://schemas.openxmlformats.org/officeDocument/2006/relationships/tags" Target="../tags/tag199.xml"/><Relationship Id="rId15" Type="http://schemas.openxmlformats.org/officeDocument/2006/relationships/oleObject" Target="../embeddings/Microsoft_Word_97_-_2003___87.doc"/><Relationship Id="rId10" Type="http://schemas.openxmlformats.org/officeDocument/2006/relationships/image" Target="../media/image97.emf"/><Relationship Id="rId19" Type="http://schemas.openxmlformats.org/officeDocument/2006/relationships/image" Target="../media/image100.emf"/><Relationship Id="rId4" Type="http://schemas.openxmlformats.org/officeDocument/2006/relationships/tags" Target="../tags/tag198.xml"/><Relationship Id="rId9" Type="http://schemas.openxmlformats.org/officeDocument/2006/relationships/package" Target="../embeddings/Microsoft_Word___2.docx"/><Relationship Id="rId14" Type="http://schemas.openxmlformats.org/officeDocument/2006/relationships/oleObject" Target="../embeddings/oleObject89.bin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89.doc"/><Relationship Id="rId3" Type="http://schemas.openxmlformats.org/officeDocument/2006/relationships/tags" Target="../tags/tag201.xml"/><Relationship Id="rId7" Type="http://schemas.openxmlformats.org/officeDocument/2006/relationships/oleObject" Target="../embeddings/oleObject91.bin"/><Relationship Id="rId12" Type="http://schemas.openxmlformats.org/officeDocument/2006/relationships/image" Target="../media/image102.emf"/><Relationship Id="rId2" Type="http://schemas.openxmlformats.org/officeDocument/2006/relationships/tags" Target="../tags/tag200.xml"/><Relationship Id="rId1" Type="http://schemas.openxmlformats.org/officeDocument/2006/relationships/vmlDrawing" Target="../drawings/vmlDrawing38.vml"/><Relationship Id="rId6" Type="http://schemas.openxmlformats.org/officeDocument/2006/relationships/image" Target="../media/image12.png"/><Relationship Id="rId11" Type="http://schemas.openxmlformats.org/officeDocument/2006/relationships/oleObject" Target="../embeddings/Microsoft_Word_97_-_2003___90.doc"/><Relationship Id="rId5" Type="http://schemas.openxmlformats.org/officeDocument/2006/relationships/slideLayout" Target="../slideLayouts/slideLayout6.xml"/><Relationship Id="rId10" Type="http://schemas.openxmlformats.org/officeDocument/2006/relationships/oleObject" Target="../embeddings/oleObject92.bin"/><Relationship Id="rId4" Type="http://schemas.openxmlformats.org/officeDocument/2006/relationships/tags" Target="../tags/tag202.xml"/><Relationship Id="rId9" Type="http://schemas.openxmlformats.org/officeDocument/2006/relationships/image" Target="../media/image101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3.bin"/><Relationship Id="rId3" Type="http://schemas.openxmlformats.org/officeDocument/2006/relationships/tags" Target="../tags/tag204.xml"/><Relationship Id="rId7" Type="http://schemas.openxmlformats.org/officeDocument/2006/relationships/image" Target="../media/image34.png"/><Relationship Id="rId2" Type="http://schemas.openxmlformats.org/officeDocument/2006/relationships/tags" Target="../tags/tag203.xml"/><Relationship Id="rId1" Type="http://schemas.openxmlformats.org/officeDocument/2006/relationships/vmlDrawing" Target="../drawings/vmlDrawing39.v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04.png"/><Relationship Id="rId5" Type="http://schemas.openxmlformats.org/officeDocument/2006/relationships/tags" Target="../tags/tag206.xml"/><Relationship Id="rId10" Type="http://schemas.openxmlformats.org/officeDocument/2006/relationships/image" Target="../media/image103.emf"/><Relationship Id="rId4" Type="http://schemas.openxmlformats.org/officeDocument/2006/relationships/tags" Target="../tags/tag205.xml"/><Relationship Id="rId9" Type="http://schemas.openxmlformats.org/officeDocument/2006/relationships/oleObject" Target="../embeddings/Microsoft_Word_97_-_2003___91.doc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4.bin"/><Relationship Id="rId3" Type="http://schemas.openxmlformats.org/officeDocument/2006/relationships/tags" Target="../tags/tag208.xml"/><Relationship Id="rId7" Type="http://schemas.openxmlformats.org/officeDocument/2006/relationships/image" Target="../media/image42.png"/><Relationship Id="rId2" Type="http://schemas.openxmlformats.org/officeDocument/2006/relationships/tags" Target="../tags/tag207.xml"/><Relationship Id="rId1" Type="http://schemas.openxmlformats.org/officeDocument/2006/relationships/vmlDrawing" Target="../drawings/vmlDrawing40.v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106.png"/><Relationship Id="rId5" Type="http://schemas.openxmlformats.org/officeDocument/2006/relationships/tags" Target="../tags/tag210.xml"/><Relationship Id="rId10" Type="http://schemas.openxmlformats.org/officeDocument/2006/relationships/image" Target="../media/image105.emf"/><Relationship Id="rId4" Type="http://schemas.openxmlformats.org/officeDocument/2006/relationships/tags" Target="../tags/tag209.xml"/><Relationship Id="rId9" Type="http://schemas.openxmlformats.org/officeDocument/2006/relationships/oleObject" Target="../embeddings/Microsoft_Word_97_-_2003___92.doc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.doc"/><Relationship Id="rId13" Type="http://schemas.openxmlformats.org/officeDocument/2006/relationships/oleObject" Target="../embeddings/oleObject4.bin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7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5.emf"/><Relationship Id="rId11" Type="http://schemas.openxmlformats.org/officeDocument/2006/relationships/oleObject" Target="../embeddings/Microsoft_Word_97_-_2003___3.doc"/><Relationship Id="rId5" Type="http://schemas.openxmlformats.org/officeDocument/2006/relationships/oleObject" Target="../embeddings/Microsoft_Word_97_-_2003___1.doc"/><Relationship Id="rId15" Type="http://schemas.openxmlformats.org/officeDocument/2006/relationships/image" Target="../media/image8.emf"/><Relationship Id="rId10" Type="http://schemas.openxmlformats.org/officeDocument/2006/relationships/oleObject" Target="../embeddings/oleObject3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6.emf"/><Relationship Id="rId14" Type="http://schemas.openxmlformats.org/officeDocument/2006/relationships/oleObject" Target="../embeddings/Microsoft_Word_97_-_2003___4.doc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93.doc"/><Relationship Id="rId3" Type="http://schemas.openxmlformats.org/officeDocument/2006/relationships/tags" Target="../tags/tag212.xml"/><Relationship Id="rId7" Type="http://schemas.openxmlformats.org/officeDocument/2006/relationships/oleObject" Target="../embeddings/oleObject95.bin"/><Relationship Id="rId12" Type="http://schemas.openxmlformats.org/officeDocument/2006/relationships/image" Target="../media/image108.emf"/><Relationship Id="rId2" Type="http://schemas.openxmlformats.org/officeDocument/2006/relationships/tags" Target="../tags/tag211.xml"/><Relationship Id="rId1" Type="http://schemas.openxmlformats.org/officeDocument/2006/relationships/vmlDrawing" Target="../drawings/vmlDrawing41.vml"/><Relationship Id="rId6" Type="http://schemas.openxmlformats.org/officeDocument/2006/relationships/image" Target="../media/image42.png"/><Relationship Id="rId11" Type="http://schemas.openxmlformats.org/officeDocument/2006/relationships/oleObject" Target="../embeddings/Microsoft_Word_97_-_2003___94.doc"/><Relationship Id="rId5" Type="http://schemas.openxmlformats.org/officeDocument/2006/relationships/slideLayout" Target="../slideLayouts/slideLayout6.xml"/><Relationship Id="rId10" Type="http://schemas.openxmlformats.org/officeDocument/2006/relationships/oleObject" Target="../embeddings/oleObject96.bin"/><Relationship Id="rId4" Type="http://schemas.openxmlformats.org/officeDocument/2006/relationships/tags" Target="../tags/tag213.xml"/><Relationship Id="rId9" Type="http://schemas.openxmlformats.org/officeDocument/2006/relationships/image" Target="../media/image107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tags" Target="../tags/tag216.xml"/><Relationship Id="rId2" Type="http://schemas.openxmlformats.org/officeDocument/2006/relationships/tags" Target="../tags/tag215.xml"/><Relationship Id="rId1" Type="http://schemas.openxmlformats.org/officeDocument/2006/relationships/tags" Target="../tags/tag214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emf"/><Relationship Id="rId2" Type="http://schemas.openxmlformats.org/officeDocument/2006/relationships/tags" Target="../tags/tag3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Microsoft_Word_97_-_2003___5.doc"/><Relationship Id="rId5" Type="http://schemas.openxmlformats.org/officeDocument/2006/relationships/oleObject" Target="../embeddings/oleObject5.bin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13" Type="http://schemas.openxmlformats.org/officeDocument/2006/relationships/image" Target="../media/image11.emf"/><Relationship Id="rId3" Type="http://schemas.openxmlformats.org/officeDocument/2006/relationships/tags" Target="../tags/tag42.xml"/><Relationship Id="rId7" Type="http://schemas.openxmlformats.org/officeDocument/2006/relationships/image" Target="../media/image12.png"/><Relationship Id="rId12" Type="http://schemas.openxmlformats.org/officeDocument/2006/relationships/oleObject" Target="../embeddings/Microsoft_Word_97_-_2003___7.doc"/><Relationship Id="rId2" Type="http://schemas.openxmlformats.org/officeDocument/2006/relationships/tags" Target="../tags/tag41.xml"/><Relationship Id="rId1" Type="http://schemas.openxmlformats.org/officeDocument/2006/relationships/vmlDrawing" Target="../drawings/vmlDrawing3.vml"/><Relationship Id="rId6" Type="http://schemas.openxmlformats.org/officeDocument/2006/relationships/notesSlide" Target="../notesSlides/notesSlide3.xml"/><Relationship Id="rId11" Type="http://schemas.openxmlformats.org/officeDocument/2006/relationships/oleObject" Target="../embeddings/oleObject7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0.emf"/><Relationship Id="rId4" Type="http://schemas.openxmlformats.org/officeDocument/2006/relationships/tags" Target="../tags/tag43.xml"/><Relationship Id="rId9" Type="http://schemas.openxmlformats.org/officeDocument/2006/relationships/oleObject" Target="../embeddings/Microsoft_Word_97_-_2003___6.doc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396" y="-19348"/>
            <a:ext cx="12260793" cy="689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58889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2368550" y="2477135"/>
            <a:ext cx="9808210" cy="4641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</a:t>
            </a: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直线的交点坐标与距离公式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855980" y="2492375"/>
            <a:ext cx="1216660" cy="135445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创新设计字体-0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>
            <a:lum bright="100000"/>
          </a:blip>
          <a:stretch>
            <a:fillRect/>
          </a:stretch>
        </p:blipFill>
        <p:spPr>
          <a:xfrm>
            <a:off x="874078" y="2564765"/>
            <a:ext cx="1180465" cy="1209675"/>
          </a:xfrm>
          <a:prstGeom prst="rect">
            <a:avLst/>
          </a:prstGeom>
        </p:spPr>
      </p:pic>
      <p:sp>
        <p:nvSpPr>
          <p:cNvPr id="8" name="文本框 4"/>
          <p:cNvSpPr txBox="1"/>
          <p:nvPr>
            <p:custDataLst>
              <p:tags r:id="rId5"/>
            </p:custDataLst>
          </p:nvPr>
        </p:nvSpPr>
        <p:spPr>
          <a:xfrm>
            <a:off x="2372741" y="3068157"/>
            <a:ext cx="10057702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1218565">
              <a:lnSpc>
                <a:spcPct val="100000"/>
              </a:lnSpc>
              <a:tabLst>
                <a:tab pos="2600325" algn="l"/>
              </a:tabLst>
            </a:pPr>
            <a:r>
              <a:rPr lang="en-US" altLang="zh-CN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2.3.1</a:t>
            </a: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两条直线的交点坐标</a:t>
            </a:r>
            <a:endParaRPr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9"/>
          <p:cNvSpPr txBox="1"/>
          <p:nvPr/>
        </p:nvSpPr>
        <p:spPr>
          <a:xfrm>
            <a:off x="4641021" y="73802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24473" y="252222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ky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24 	B.6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C</a:t>
            </a:r>
            <a:r>
              <a:rPr lang="en-US" altLang="zh-CN" sz="2600" b="1" kern="100" dirty="0">
                <a:latin typeface="Times New Roman"/>
                <a:cs typeface="Courier New"/>
              </a:rPr>
              <a:t>.±6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D.24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39471" y="1599057"/>
            <a:ext cx="11563858" cy="4206240"/>
            <a:chOff x="364871" y="2996946"/>
            <a:chExt cx="11563858" cy="4206240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364871" y="3109976"/>
              <a:ext cx="11563858" cy="40932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10641" y="2996946"/>
              <a:ext cx="620395" cy="215900"/>
              <a:chOff x="810641" y="2996946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810641" y="2996946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925576" y="2996946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717790"/>
              </p:ext>
            </p:extLst>
          </p:nvPr>
        </p:nvGraphicFramePr>
        <p:xfrm>
          <a:off x="498729" y="201904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6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8729" y="201904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7075"/>
              </p:ext>
            </p:extLst>
          </p:nvPr>
        </p:nvGraphicFramePr>
        <p:xfrm>
          <a:off x="495300" y="30988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7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95300" y="30988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9578911"/>
              </p:ext>
            </p:extLst>
          </p:nvPr>
        </p:nvGraphicFramePr>
        <p:xfrm>
          <a:off x="495300" y="4077081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8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95300" y="4077081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1168814"/>
              </p:ext>
            </p:extLst>
          </p:nvPr>
        </p:nvGraphicFramePr>
        <p:xfrm>
          <a:off x="511429" y="50419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69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11429" y="50419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88671" y="404622"/>
            <a:ext cx="11563858" cy="2972943"/>
            <a:chOff x="364871" y="2996946"/>
            <a:chExt cx="11563858" cy="2972943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364871" y="3109976"/>
              <a:ext cx="11563858" cy="285991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810641" y="2996946"/>
              <a:ext cx="620395" cy="215900"/>
              <a:chOff x="810641" y="2996946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810641" y="2996946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925576" y="2996946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1169275"/>
              </p:ext>
            </p:extLst>
          </p:nvPr>
        </p:nvGraphicFramePr>
        <p:xfrm>
          <a:off x="444500" y="825500"/>
          <a:ext cx="114808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3" name="Document" r:id="rId9" imgW="11497045" imgH="985927" progId="Word.Document.8">
                  <p:embed/>
                </p:oleObj>
              </mc:Choice>
              <mc:Fallback>
                <p:oleObj name="Document" r:id="rId9" imgW="11497045" imgH="9859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44500" y="825500"/>
                        <a:ext cx="11480800" cy="97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3718959"/>
              </p:ext>
            </p:extLst>
          </p:nvPr>
        </p:nvGraphicFramePr>
        <p:xfrm>
          <a:off x="444500" y="1535557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4" name="Document" r:id="rId12" imgW="11497045" imgH="1183975" progId="Word.Document.8">
                  <p:embed/>
                </p:oleObj>
              </mc:Choice>
              <mc:Fallback>
                <p:oleObj name="Document" r:id="rId12" imgW="11497045" imgH="118397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44500" y="1535557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3041604"/>
              </p:ext>
            </p:extLst>
          </p:nvPr>
        </p:nvGraphicFramePr>
        <p:xfrm>
          <a:off x="444500" y="2399665"/>
          <a:ext cx="114808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5" name="Document" r:id="rId15" imgW="11497045" imgH="985927" progId="Word.Document.8">
                  <p:embed/>
                </p:oleObj>
              </mc:Choice>
              <mc:Fallback>
                <p:oleObj name="Document" r:id="rId15" imgW="11497045" imgH="9859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44500" y="2399665"/>
                        <a:ext cx="11480800" cy="97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772445"/>
            <a:ext cx="10837698" cy="2736310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1044073" y="2003163"/>
            <a:ext cx="10180563" cy="24929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求两直线的交点坐标可直接建立方程组求解，并可利用解的个数判断直线的位置关系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当多条直线相交于同一点时，先选两直线求交点，此点必须满足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其</a:t>
            </a:r>
            <a:r>
              <a:rPr lang="zh-CN" altLang="en-US" sz="2600" b="1" kern="100" dirty="0" smtClean="0">
                <a:latin typeface="Times New Roman"/>
                <a:cs typeface="Times New Roman"/>
              </a:rPr>
              <a:t>他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64565" y="1484630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75273" y="691027"/>
            <a:ext cx="11537950" cy="18169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7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</a:t>
            </a:r>
            <a:r>
              <a:rPr lang="en-US" altLang="zh-CN" sz="2600" b="1" kern="100" dirty="0">
                <a:latin typeface="Times New Roman"/>
                <a:cs typeface="Courier New"/>
              </a:rPr>
              <a:t>.(4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29757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77622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9"/>
          <p:cNvSpPr txBox="1"/>
          <p:nvPr/>
        </p:nvSpPr>
        <p:spPr>
          <a:xfrm>
            <a:off x="4641021" y="1154303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398" y="2628392"/>
            <a:ext cx="11563858" cy="2312797"/>
            <a:chOff x="364871" y="2996946"/>
            <a:chExt cx="11563858" cy="2312797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364871" y="3109976"/>
              <a:ext cx="11563858" cy="21997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10641" y="2996946"/>
              <a:ext cx="620395" cy="215900"/>
              <a:chOff x="810641" y="2996946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810641" y="2996946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925576" y="2996946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0520"/>
              </p:ext>
            </p:extLst>
          </p:nvPr>
        </p:nvGraphicFramePr>
        <p:xfrm>
          <a:off x="571500" y="30480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0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1500" y="30480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8099085"/>
              </p:ext>
            </p:extLst>
          </p:nvPr>
        </p:nvGraphicFramePr>
        <p:xfrm>
          <a:off x="600456" y="4203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1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00456" y="4203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24473" y="150495"/>
            <a:ext cx="1153795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已知三条直线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7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相交于一点，则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的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en-US" altLang="zh-CN" sz="2600" b="1" kern="100" dirty="0">
              <a:latin typeface="Times New Roman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Times New Roman"/>
              </a:rPr>
              <a:t> 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值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9707729"/>
              </p:ext>
            </p:extLst>
          </p:nvPr>
        </p:nvGraphicFramePr>
        <p:xfrm>
          <a:off x="1343406" y="1072261"/>
          <a:ext cx="527367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5" name="文档" r:id="rId8" imgW="5273046" imgH="793624" progId="Word.Document.12">
                  <p:embed/>
                </p:oleObj>
              </mc:Choice>
              <mc:Fallback>
                <p:oleObj name="文档" r:id="rId8" imgW="5273046" imgH="7936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1343406" y="1072261"/>
                        <a:ext cx="527367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组合 9"/>
          <p:cNvGrpSpPr/>
          <p:nvPr/>
        </p:nvGrpSpPr>
        <p:grpSpPr>
          <a:xfrm>
            <a:off x="415798" y="2107438"/>
            <a:ext cx="11563858" cy="3621151"/>
            <a:chOff x="364871" y="2996946"/>
            <a:chExt cx="11563858" cy="3621151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364871" y="3109976"/>
              <a:ext cx="11563858" cy="350812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810641" y="2996946"/>
              <a:ext cx="620395" cy="215900"/>
              <a:chOff x="810641" y="2996946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810641" y="2996946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925576" y="2996946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7926097"/>
              </p:ext>
            </p:extLst>
          </p:nvPr>
        </p:nvGraphicFramePr>
        <p:xfrm>
          <a:off x="596900" y="2527046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6" name="Document" r:id="rId12" imgW="11497045" imgH="1183975" progId="Word.Document.8">
                  <p:embed/>
                </p:oleObj>
              </mc:Choice>
              <mc:Fallback>
                <p:oleObj name="Document" r:id="rId12" imgW="11497045" imgH="118397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96900" y="2527046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0527577"/>
              </p:ext>
            </p:extLst>
          </p:nvPr>
        </p:nvGraphicFramePr>
        <p:xfrm>
          <a:off x="584200" y="36830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7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84200" y="36830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1214749"/>
              </p:ext>
            </p:extLst>
          </p:nvPr>
        </p:nvGraphicFramePr>
        <p:xfrm>
          <a:off x="549529" y="4394708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8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49529" y="4394708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0272856"/>
              </p:ext>
            </p:extLst>
          </p:nvPr>
        </p:nvGraphicFramePr>
        <p:xfrm>
          <a:off x="549529" y="4941189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59" name="Document" r:id="rId21" imgW="11497045" imgH="791114" progId="Word.Document.8">
                  <p:embed/>
                </p:oleObj>
              </mc:Choice>
              <mc:Fallback>
                <p:oleObj name="Document" r:id="rId2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49529" y="4941189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返回">
            <a:hlinkClick r:id="rId23" action="ppaction://hlinksldjump"/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7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479298" y="3386739"/>
            <a:ext cx="11341453" cy="690342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利用直线的交点判断两直线的位置关系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60642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3331618"/>
              </p:ext>
            </p:extLst>
          </p:nvPr>
        </p:nvGraphicFramePr>
        <p:xfrm>
          <a:off x="263271" y="226695"/>
          <a:ext cx="11480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8" name="Document" r:id="rId5" imgW="11497045" imgH="3362864" progId="Word.Document.8">
                  <p:embed/>
                </p:oleObj>
              </mc:Choice>
              <mc:Fallback>
                <p:oleObj name="Document" r:id="rId5" imgW="11497045" imgH="336286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3271" y="226695"/>
                        <a:ext cx="11480800" cy="336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9845766"/>
              </p:ext>
            </p:extLst>
          </p:nvPr>
        </p:nvGraphicFramePr>
        <p:xfrm>
          <a:off x="460629" y="3633089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9" name="Document" r:id="rId8" imgW="11497045" imgH="1186851" progId="Word.Document.8">
                  <p:embed/>
                </p:oleObj>
              </mc:Choice>
              <mc:Fallback>
                <p:oleObj name="Document" r:id="rId8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60629" y="3633089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sp>
        <p:nvSpPr>
          <p:cNvPr id="8" name="矩形 7"/>
          <p:cNvSpPr/>
          <p:nvPr/>
        </p:nvSpPr>
        <p:spPr>
          <a:xfrm>
            <a:off x="186373" y="817378"/>
            <a:ext cx="11537950" cy="5986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ea typeface="宋体"/>
                <a:cs typeface="Times New Roman"/>
              </a:rPr>
              <a:t>方程解的个数与两条直线的位置关系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3623924"/>
              </p:ext>
            </p:extLst>
          </p:nvPr>
        </p:nvGraphicFramePr>
        <p:xfrm>
          <a:off x="317500" y="1562100"/>
          <a:ext cx="11557000" cy="3784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5" name="Document" r:id="rId6" imgW="11758153" imgH="3843787" progId="Word.Document.8">
                  <p:embed/>
                </p:oleObj>
              </mc:Choice>
              <mc:Fallback>
                <p:oleObj name="Document" r:id="rId6" imgW="11758153" imgH="384378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17500" y="1562100"/>
                        <a:ext cx="11557000" cy="3784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10616427" y="1881822"/>
            <a:ext cx="8547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无解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917051" y="3009646"/>
            <a:ext cx="118974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无数个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7236322" y="3851465"/>
            <a:ext cx="8547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相交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641954" y="3835654"/>
            <a:ext cx="8547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平行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  <p:bldP spid="6" grpId="0" autoUpdateAnimBg="0"/>
      <p:bldP spid="7" grpId="0" autoUpdateAnimBg="0"/>
      <p:bldP spid="9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59576" y="1764284"/>
            <a:ext cx="11034220" cy="1816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虽然利用方程组解的个数可以判断两直线的位置关系，但是由于运算量较大，一般较少使用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两条直线相交的等价条件是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683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504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62573" y="582549"/>
            <a:ext cx="11537950" cy="153272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P71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kern="100" dirty="0">
                <a:latin typeface="Times New Roman"/>
                <a:ea typeface="楷体_GB2312"/>
              </a:rPr>
              <a:t>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分别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判断下列直线是否相交，若相交，求出交点坐标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7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7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64934" y="2145538"/>
            <a:ext cx="11373168" cy="4307840"/>
            <a:chOff x="389255" y="2564892"/>
            <a:chExt cx="11373168" cy="4307840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1948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5860291"/>
              </p:ext>
            </p:extLst>
          </p:nvPr>
        </p:nvGraphicFramePr>
        <p:xfrm>
          <a:off x="473329" y="2450084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6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3329" y="2450084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4899890"/>
              </p:ext>
            </p:extLst>
          </p:nvPr>
        </p:nvGraphicFramePr>
        <p:xfrm>
          <a:off x="524129" y="3479165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7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4129" y="3479165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8457161"/>
              </p:ext>
            </p:extLst>
          </p:nvPr>
        </p:nvGraphicFramePr>
        <p:xfrm>
          <a:off x="587756" y="4051173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8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87756" y="4051173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矩形 20"/>
          <p:cNvSpPr/>
          <p:nvPr/>
        </p:nvSpPr>
        <p:spPr>
          <a:xfrm>
            <a:off x="528645" y="4978908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①</a:t>
            </a:r>
            <a:r>
              <a:rPr lang="en-US" altLang="zh-CN" sz="2600" b="1" kern="100" dirty="0">
                <a:latin typeface="宋体"/>
                <a:cs typeface="Times New Roman"/>
              </a:rPr>
              <a:t>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①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和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②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可以化为同一个方程，即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①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和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②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表示同一条直线，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重合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课标要求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91831" y="1764411"/>
            <a:ext cx="10620268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会用解方程组的方法求两条相交直线的交点坐标</a:t>
            </a:r>
            <a:r>
              <a:rPr lang="en-US" altLang="zh-CN" sz="2600" b="1" kern="100" dirty="0">
                <a:latin typeface="Times New Roman"/>
                <a:cs typeface="Courier New"/>
              </a:rPr>
              <a:t>. 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会根据方程解的个数判定两条直线的位置关系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224473" y="201422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(3)</a:t>
            </a:r>
            <a:r>
              <a:rPr lang="en-US" altLang="zh-CN" sz="2600" b="1" i="1" kern="10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65061" y="1014603"/>
            <a:ext cx="11373168" cy="1550289"/>
            <a:chOff x="389255" y="2564892"/>
            <a:chExt cx="11373168" cy="1550289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143725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8072502"/>
              </p:ext>
            </p:extLst>
          </p:nvPr>
        </p:nvGraphicFramePr>
        <p:xfrm>
          <a:off x="498729" y="137096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3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8729" y="137096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340517"/>
            <a:ext cx="10837698" cy="4248879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052703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3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4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1559647"/>
              </p:ext>
            </p:extLst>
          </p:nvPr>
        </p:nvGraphicFramePr>
        <p:xfrm>
          <a:off x="838200" y="1714500"/>
          <a:ext cx="10541000" cy="373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7" name="Document" r:id="rId7" imgW="10549132" imgH="3956290" progId="Word.Document.8">
                  <p:embed/>
                </p:oleObj>
              </mc:Choice>
              <mc:Fallback>
                <p:oleObj name="Document" r:id="rId7" imgW="10549132" imgH="395629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38200" y="1714500"/>
                        <a:ext cx="10541000" cy="3733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609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99073" y="475000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判断下列直线是否相交，若相交，求出交点的坐标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1069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86995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338455" y="2031238"/>
            <a:ext cx="11373168" cy="4078479"/>
            <a:chOff x="389255" y="2564892"/>
            <a:chExt cx="11373168" cy="4078479"/>
          </a:xfrm>
        </p:grpSpPr>
        <p:sp>
          <p:nvSpPr>
            <p:cNvPr id="17" name="圆角矩形 16"/>
            <p:cNvSpPr/>
            <p:nvPr>
              <p:custDataLst>
                <p:tags r:id="rId2"/>
              </p:custDataLst>
            </p:nvPr>
          </p:nvSpPr>
          <p:spPr>
            <a:xfrm>
              <a:off x="389255" y="2677923"/>
              <a:ext cx="11373168" cy="39654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2" name="矩形 11"/>
          <p:cNvSpPr/>
          <p:nvPr/>
        </p:nvSpPr>
        <p:spPr>
          <a:xfrm>
            <a:off x="212471" y="913003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/>
              </a:rPr>
              <a:t>(1)</a:t>
            </a:r>
            <a:r>
              <a:rPr lang="en-US" altLang="zh-CN" sz="2600" b="1" i="1" kern="100" dirty="0">
                <a:latin typeface="Times New Roman"/>
                <a:ea typeface="宋体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/>
              </a:rPr>
              <a:t>1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/>
              </a:rPr>
              <a:t>3</a:t>
            </a:r>
            <a:r>
              <a:rPr lang="en-US" altLang="zh-CN" sz="2600" b="1" i="1" kern="100" dirty="0">
                <a:latin typeface="Times New Roman"/>
                <a:ea typeface="宋体"/>
              </a:rPr>
              <a:t>x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/>
              </a:rPr>
              <a:t>y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/>
              </a:rPr>
              <a:t>4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/>
              </a:rPr>
              <a:t>0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/>
              </a:rPr>
              <a:t>2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/>
              </a:rPr>
              <a:t>x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/>
              </a:rPr>
              <a:t>3</a:t>
            </a:r>
            <a:r>
              <a:rPr lang="en-US" altLang="zh-CN" sz="2600" b="1" i="1" kern="100" dirty="0">
                <a:latin typeface="Times New Roman"/>
                <a:ea typeface="宋体"/>
              </a:rPr>
              <a:t>y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/>
              </a:rPr>
              <a:t>2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/>
              </a:rPr>
              <a:t>0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12471" y="1383030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9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8792933"/>
              </p:ext>
            </p:extLst>
          </p:nvPr>
        </p:nvGraphicFramePr>
        <p:xfrm>
          <a:off x="460629" y="2107438"/>
          <a:ext cx="1148080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2" name="Document" r:id="rId11" imgW="11497045" imgH="1780276" progId="Word.Document.8">
                  <p:embed/>
                </p:oleObj>
              </mc:Choice>
              <mc:Fallback>
                <p:oleObj name="Document" r:id="rId11" imgW="11497045" imgH="178027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60629" y="2107438"/>
                        <a:ext cx="11480800" cy="177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949008"/>
              </p:ext>
            </p:extLst>
          </p:nvPr>
        </p:nvGraphicFramePr>
        <p:xfrm>
          <a:off x="482600" y="3861054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3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82600" y="3861054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8374605"/>
              </p:ext>
            </p:extLst>
          </p:nvPr>
        </p:nvGraphicFramePr>
        <p:xfrm>
          <a:off x="498729" y="4610862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4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98729" y="4610862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09184"/>
              </p:ext>
            </p:extLst>
          </p:nvPr>
        </p:nvGraphicFramePr>
        <p:xfrm>
          <a:off x="524129" y="511911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85" name="Document" r:id="rId20" imgW="11497045" imgH="989162" progId="Word.Document.8">
                  <p:embed/>
                </p:oleObj>
              </mc:Choice>
              <mc:Fallback>
                <p:oleObj name="Document" r:id="rId2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24129" y="511911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279650" y="31280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直线系过定点问题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24473" y="404622"/>
            <a:ext cx="1153795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4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在直线的点斜式方程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中，如果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为变量，则该直线恒过定点吗？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	</a:t>
            </a:r>
            <a:r>
              <a:rPr lang="zh-CN" altLang="zh-CN" sz="2600" b="1" kern="100" dirty="0" smtClean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提示</a:t>
            </a: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宋体" pitchFamily="2" charset="-122"/>
                <a:cs typeface="Times New Roman"/>
              </a:rPr>
              <a:t>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恒过点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2471" y="2272873"/>
            <a:ext cx="1153795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5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方程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代表直线吗？它有什么特征？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提示</a:t>
            </a: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宋体" pitchFamily="2" charset="-122"/>
                <a:cs typeface="Times New Roman"/>
              </a:rPr>
              <a:t>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化成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λA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λB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，即为直线方程；表示恒过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的交点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1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sp>
        <p:nvSpPr>
          <p:cNvPr id="11" name="矩形 10"/>
          <p:cNvSpPr/>
          <p:nvPr/>
        </p:nvSpPr>
        <p:spPr>
          <a:xfrm>
            <a:off x="211773" y="868178"/>
            <a:ext cx="11537950" cy="241707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平行于直线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的直线系方程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____________________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λ</a:t>
            </a:r>
            <a:r>
              <a:rPr lang="en-US" altLang="zh-CN" sz="2600" b="1" kern="100" dirty="0" err="1">
                <a:latin typeface="宋体"/>
                <a:cs typeface="Times New Roman"/>
              </a:rPr>
              <a:t>≠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).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垂直于直线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的直线系方程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____________________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过两条已知直线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交点的直线系方程为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不包括直线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288671" y="951103"/>
            <a:ext cx="226376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 kern="10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Ax</a:t>
            </a:r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＋</a:t>
            </a:r>
            <a:r>
              <a:rPr lang="en-US" altLang="zh-CN" sz="2600" b="1" i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By</a:t>
            </a:r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＋</a:t>
            </a:r>
            <a:r>
              <a:rPr lang="en-US" altLang="zh-CN" sz="2600" b="1" i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λ</a:t>
            </a:r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＝</a:t>
            </a:r>
            <a:r>
              <a:rPr lang="en-US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7097394" y="1513395"/>
            <a:ext cx="223901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 kern="10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Bx</a:t>
            </a:r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－</a:t>
            </a:r>
            <a:r>
              <a:rPr lang="en-US" altLang="zh-CN" sz="2600" b="1" i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Ay</a:t>
            </a:r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＋</a:t>
            </a:r>
            <a:r>
              <a:rPr lang="en-US" altLang="zh-CN" sz="2600" b="1" i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λ</a:t>
            </a:r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＝</a:t>
            </a:r>
            <a:r>
              <a:rPr lang="en-US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3" grpId="0" autoUpdateAnimBg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97505" y="1700784"/>
            <a:ext cx="9890234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一般情况下，若直线方程中含有一个参数，则该直线过定点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886464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868620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544" y="80270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角度</a:t>
            </a:r>
            <a:r>
              <a:rPr lang="en-US" altLang="zh-CN" sz="2600" b="1" kern="100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Courier New"/>
              </a:rPr>
              <a:t>1</a:t>
            </a:r>
            <a:r>
              <a:rPr lang="zh-CN" altLang="zh-CN" sz="2600" b="1" kern="100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　定点的求解</a:t>
            </a:r>
            <a:endParaRPr lang="zh-CN" altLang="zh-CN" sz="1050" kern="100" dirty="0">
              <a:solidFill>
                <a:schemeClr val="accent6">
                  <a:lumMod val="50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4063" y="1312932"/>
            <a:ext cx="11423713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求证：不论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为何实数，直线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都过某一定点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4" name="圆角矩形 13"/>
          <p:cNvSpPr/>
          <p:nvPr>
            <p:custDataLst>
              <p:tags r:id="rId2"/>
            </p:custDataLst>
          </p:nvPr>
        </p:nvSpPr>
        <p:spPr>
          <a:xfrm>
            <a:off x="441198" y="2207769"/>
            <a:ext cx="11297729" cy="3343401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772350" y="2094739"/>
            <a:ext cx="699135" cy="215900"/>
            <a:chOff x="797750" y="2132838"/>
            <a:chExt cx="699135" cy="215900"/>
          </a:xfrm>
        </p:grpSpPr>
        <p:sp>
          <p:nvSpPr>
            <p:cNvPr id="21" name="矩形 20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2" name="图片 21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23" name="矩形 22"/>
          <p:cNvSpPr/>
          <p:nvPr/>
        </p:nvSpPr>
        <p:spPr>
          <a:xfrm>
            <a:off x="529222" y="2399793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　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时，直线方程为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6914593"/>
              </p:ext>
            </p:extLst>
          </p:nvPr>
        </p:nvGraphicFramePr>
        <p:xfrm>
          <a:off x="625856" y="30861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4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5856" y="30861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4" name="矩形 23"/>
          <p:cNvSpPr/>
          <p:nvPr/>
        </p:nvSpPr>
        <p:spPr>
          <a:xfrm>
            <a:off x="547109" y="3835654"/>
            <a:ext cx="11198621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两直线的交点为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(9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将点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的坐标代入原方程，左边＝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dirty="0">
                <a:latin typeface="宋体"/>
                <a:cs typeface="Times New Roman"/>
              </a:rPr>
              <a:t>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9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dirty="0">
                <a:latin typeface="宋体"/>
                <a:cs typeface="Times New Roman"/>
              </a:rPr>
              <a:t>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＝右边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2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圆角矩形 8"/>
          <p:cNvSpPr/>
          <p:nvPr>
            <p:custDataLst>
              <p:tags r:id="rId2"/>
            </p:custDataLst>
          </p:nvPr>
        </p:nvSpPr>
        <p:spPr>
          <a:xfrm>
            <a:off x="301371" y="390525"/>
            <a:ext cx="11297729" cy="4982718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632523" y="277495"/>
            <a:ext cx="699135" cy="215900"/>
            <a:chOff x="797750" y="2132838"/>
            <a:chExt cx="699135" cy="215900"/>
          </a:xfrm>
        </p:grpSpPr>
        <p:sp>
          <p:nvSpPr>
            <p:cNvPr id="11" name="矩形 10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/>
        </p:nvSpPr>
        <p:spPr>
          <a:xfrm>
            <a:off x="389395" y="557149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故不论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取何实数，点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(9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总在直线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/>
              <a:ea typeface="宋体" pitchFamily="2" charset="-122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直线恒过点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(9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19982" y="1751584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法二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　原方程可化为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732672"/>
              </p:ext>
            </p:extLst>
          </p:nvPr>
        </p:nvGraphicFramePr>
        <p:xfrm>
          <a:off x="511429" y="24003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0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11429" y="24003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179384"/>
              </p:ext>
            </p:extLst>
          </p:nvPr>
        </p:nvGraphicFramePr>
        <p:xfrm>
          <a:off x="511429" y="34036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1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11429" y="34036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9211238"/>
              </p:ext>
            </p:extLst>
          </p:nvPr>
        </p:nvGraphicFramePr>
        <p:xfrm>
          <a:off x="486029" y="4445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12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86029" y="4445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886464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868620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4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544" y="80270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en-US" sz="2600" b="1" kern="100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角度</a:t>
            </a:r>
            <a:r>
              <a:rPr lang="en-US" altLang="zh-CN" sz="2600" b="1" kern="100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2</a:t>
            </a:r>
            <a:r>
              <a:rPr lang="zh-CN" altLang="en-US" sz="2600" b="1" kern="100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　过定点的直线系问题</a:t>
            </a:r>
            <a:endParaRPr lang="zh-CN" altLang="zh-CN" sz="1050" kern="100" dirty="0">
              <a:solidFill>
                <a:schemeClr val="accent6">
                  <a:lumMod val="50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69463" y="1325632"/>
            <a:ext cx="11423713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P72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练习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</a:t>
            </a:r>
            <a:r>
              <a:rPr lang="en-US" altLang="zh-CN" sz="2600" b="1" kern="100" dirty="0">
                <a:latin typeface="Times New Roman"/>
                <a:ea typeface="楷体_GB2312"/>
              </a:rPr>
              <a:t>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求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经过两直线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垂直的直线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03161" y="2641092"/>
            <a:ext cx="11373168" cy="3812286"/>
            <a:chOff x="389255" y="2564892"/>
            <a:chExt cx="11373168" cy="3812286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6992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5327920"/>
              </p:ext>
            </p:extLst>
          </p:nvPr>
        </p:nvGraphicFramePr>
        <p:xfrm>
          <a:off x="536829" y="2997454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50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6829" y="2997454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3136155"/>
              </p:ext>
            </p:extLst>
          </p:nvPr>
        </p:nvGraphicFramePr>
        <p:xfrm>
          <a:off x="549529" y="40259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51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9529" y="40259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3259377"/>
              </p:ext>
            </p:extLst>
          </p:nvPr>
        </p:nvGraphicFramePr>
        <p:xfrm>
          <a:off x="524256" y="50673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52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24256" y="50673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8872777"/>
              </p:ext>
            </p:extLst>
          </p:nvPr>
        </p:nvGraphicFramePr>
        <p:xfrm>
          <a:off x="530098" y="56769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53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30098" y="56769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3599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40598" y="1743075"/>
            <a:ext cx="11052218" cy="361740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在平面几何中，我们对直线作了定性研究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引入平面直角坐标系后，我们用二元一次方程表示直线，直线的方程就是相应直线上每一点的坐标所满足的一个关系式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这样，我们可以通过方程把握直线上的点，进而用代数方法对直线进行定量研究，例如求两条直线的交点坐标，平面内与点、直线相关的距离问题等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引入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403161" y="620649"/>
            <a:ext cx="11373168" cy="3812286"/>
            <a:chOff x="389255" y="2564892"/>
            <a:chExt cx="11373168" cy="3812286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6992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1662844"/>
              </p:ext>
            </p:extLst>
          </p:nvPr>
        </p:nvGraphicFramePr>
        <p:xfrm>
          <a:off x="536829" y="977011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90" name="Document" r:id="rId9" imgW="11497045" imgH="985927" progId="Word.Document.8">
                  <p:embed/>
                </p:oleObj>
              </mc:Choice>
              <mc:Fallback>
                <p:oleObj name="Document" r:id="rId9" imgW="11497045" imgH="9859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6829" y="977011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4067760"/>
              </p:ext>
            </p:extLst>
          </p:nvPr>
        </p:nvGraphicFramePr>
        <p:xfrm>
          <a:off x="533400" y="1573657"/>
          <a:ext cx="112903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91" name="Document" r:id="rId12" imgW="11497045" imgH="985927" progId="Word.Document.8">
                  <p:embed/>
                </p:oleObj>
              </mc:Choice>
              <mc:Fallback>
                <p:oleObj name="Document" r:id="rId12" imgW="11497045" imgH="9859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33400" y="1573657"/>
                        <a:ext cx="112903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4874461"/>
              </p:ext>
            </p:extLst>
          </p:nvPr>
        </p:nvGraphicFramePr>
        <p:xfrm>
          <a:off x="520700" y="2170938"/>
          <a:ext cx="112903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92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20700" y="2170938"/>
                        <a:ext cx="112903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9646058"/>
              </p:ext>
            </p:extLst>
          </p:nvPr>
        </p:nvGraphicFramePr>
        <p:xfrm>
          <a:off x="558800" y="2819019"/>
          <a:ext cx="11290300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93" name="Document" r:id="rId18" imgW="11497045" imgH="1186851" progId="Word.Document.8">
                  <p:embed/>
                </p:oleObj>
              </mc:Choice>
              <mc:Fallback>
                <p:oleObj name="Document" r:id="rId18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58800" y="2819019"/>
                        <a:ext cx="11290300" cy="116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1606406"/>
              </p:ext>
            </p:extLst>
          </p:nvPr>
        </p:nvGraphicFramePr>
        <p:xfrm>
          <a:off x="568198" y="3721608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94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68198" y="3721608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4670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734471"/>
            <a:ext cx="10837698" cy="2952591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446657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8" name="矩形 7"/>
          <p:cNvSpPr/>
          <p:nvPr/>
        </p:nvSpPr>
        <p:spPr>
          <a:xfrm>
            <a:off x="851732" y="2034349"/>
            <a:ext cx="10489045" cy="241707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解含参数的直线恒过定点问题的策略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方法一：任给直线中的参数赋两个不同的值，得到两条不同的直线，然后验证这两条直线的交点就是题目中含参数直线所过的定点，从而问题得解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8887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734471"/>
            <a:ext cx="10837698" cy="3422745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446657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3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4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2855526"/>
              </p:ext>
            </p:extLst>
          </p:nvPr>
        </p:nvGraphicFramePr>
        <p:xfrm>
          <a:off x="815975" y="2134489"/>
          <a:ext cx="10591800" cy="276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0" name="Document" r:id="rId7" imgW="10597392" imgH="2769439" progId="Word.Document.8">
                  <p:embed/>
                </p:oleObj>
              </mc:Choice>
              <mc:Fallback>
                <p:oleObj name="Document" r:id="rId7" imgW="10597392" imgH="276943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15975" y="2134489"/>
                        <a:ext cx="10591800" cy="276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091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085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188595"/>
            <a:ext cx="94830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4" name="矩形 13"/>
          <p:cNvSpPr/>
          <p:nvPr/>
        </p:nvSpPr>
        <p:spPr>
          <a:xfrm>
            <a:off x="186373" y="633349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不同时为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，求证：直线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必过一个定点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352298" y="1521460"/>
            <a:ext cx="11297729" cy="4283837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683450" y="1408430"/>
            <a:ext cx="699135" cy="215900"/>
            <a:chOff x="797750" y="2132838"/>
            <a:chExt cx="699135" cy="215900"/>
          </a:xfrm>
        </p:grpSpPr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19" name="矩形 18"/>
          <p:cNvSpPr/>
          <p:nvPr/>
        </p:nvSpPr>
        <p:spPr>
          <a:xfrm>
            <a:off x="440322" y="1688084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因为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，且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不同时为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58209" y="2310765"/>
            <a:ext cx="11198621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不妨设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代入直线方程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，得－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9467133"/>
              </p:ext>
            </p:extLst>
          </p:nvPr>
        </p:nvGraphicFramePr>
        <p:xfrm>
          <a:off x="524129" y="35306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4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4129" y="35306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矩形 21"/>
          <p:cNvSpPr/>
          <p:nvPr/>
        </p:nvSpPr>
        <p:spPr>
          <a:xfrm>
            <a:off x="496309" y="4216908"/>
            <a:ext cx="11198621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此方程可视为过直线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的交点的直线系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方程</a:t>
            </a:r>
            <a:endParaRPr lang="en-US" altLang="zh-CN" sz="2600" b="1" kern="100" dirty="0" smtClean="0">
              <a:latin typeface="Times New Roman"/>
              <a:ea typeface="宋体" pitchFamily="2" charset="-122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不包括直线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sp>
        <p:nvSpPr>
          <p:cNvPr id="13" name="圆角矩形 12"/>
          <p:cNvSpPr/>
          <p:nvPr>
            <p:custDataLst>
              <p:tags r:id="rId2"/>
            </p:custDataLst>
          </p:nvPr>
        </p:nvSpPr>
        <p:spPr>
          <a:xfrm>
            <a:off x="352298" y="733680"/>
            <a:ext cx="11297729" cy="2911348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683450" y="620649"/>
            <a:ext cx="699135" cy="215900"/>
            <a:chOff x="797750" y="2132838"/>
            <a:chExt cx="699135" cy="215900"/>
          </a:xfrm>
        </p:grpSpPr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1407640"/>
              </p:ext>
            </p:extLst>
          </p:nvPr>
        </p:nvGraphicFramePr>
        <p:xfrm>
          <a:off x="473329" y="1002538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0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3329" y="1002538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9789666"/>
              </p:ext>
            </p:extLst>
          </p:nvPr>
        </p:nvGraphicFramePr>
        <p:xfrm>
          <a:off x="479298" y="2070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1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79298" y="2070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4321026"/>
              </p:ext>
            </p:extLst>
          </p:nvPr>
        </p:nvGraphicFramePr>
        <p:xfrm>
          <a:off x="498729" y="2705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2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98729" y="2705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21375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【课堂达标】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87071" y="132237"/>
            <a:ext cx="11423713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两条直线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的交点坐标为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TextBox 19"/>
          <p:cNvSpPr txBox="1"/>
          <p:nvPr/>
        </p:nvSpPr>
        <p:spPr>
          <a:xfrm>
            <a:off x="4793548" y="68722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79298" y="2120265"/>
            <a:ext cx="11373168" cy="1524763"/>
            <a:chOff x="274955" y="2526919"/>
            <a:chExt cx="11373168" cy="1524763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141173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2" name="矩形 11"/>
          <p:cNvSpPr/>
          <p:nvPr/>
        </p:nvSpPr>
        <p:spPr>
          <a:xfrm>
            <a:off x="426617" y="760476"/>
            <a:ext cx="11198621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</a:t>
            </a:r>
            <a:r>
              <a:rPr lang="en-US" altLang="zh-CN" sz="2600" b="1" kern="100" dirty="0">
                <a:latin typeface="Times New Roman"/>
                <a:cs typeface="Courier New"/>
              </a:rPr>
              <a:t>.(2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7310190"/>
              </p:ext>
            </p:extLst>
          </p:nvPr>
        </p:nvGraphicFramePr>
        <p:xfrm>
          <a:off x="651320" y="25019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2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51320" y="25019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9"/>
          <p:cNvSpPr txBox="1"/>
          <p:nvPr/>
        </p:nvSpPr>
        <p:spPr>
          <a:xfrm>
            <a:off x="212471" y="62064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91998" y="2043938"/>
            <a:ext cx="11373168" cy="2249171"/>
            <a:chOff x="274955" y="2526919"/>
            <a:chExt cx="11373168" cy="2249171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1361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590419" y="2367949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化为－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99771" y="119537"/>
            <a:ext cx="11423713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0(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a</a:t>
            </a:r>
            <a:r>
              <a:rPr lang="en-US" altLang="zh-CN" sz="2600" b="1" kern="100" dirty="0" err="1">
                <a:latin typeface="宋体"/>
                <a:cs typeface="Times New Roman"/>
              </a:rPr>
              <a:t>∈</a:t>
            </a:r>
            <a:r>
              <a:rPr lang="en-US" altLang="zh-CN" sz="2600" b="1" kern="100" dirty="0" err="1">
                <a:latin typeface="Times New Roman"/>
                <a:cs typeface="Courier New"/>
              </a:rPr>
              <a:t>R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所表示的直线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恒过定点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3)				B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恒过定点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恒过点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和点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3)			D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都是平行直线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6108415"/>
              </p:ext>
            </p:extLst>
          </p:nvPr>
        </p:nvGraphicFramePr>
        <p:xfrm>
          <a:off x="695325" y="3149981"/>
          <a:ext cx="76581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6" name="Document" r:id="rId9" imgW="7656762" imgH="993319" progId="Word.Document.8">
                  <p:embed/>
                </p:oleObj>
              </mc:Choice>
              <mc:Fallback>
                <p:oleObj name="Document" r:id="rId9" imgW="7656762" imgH="99331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5325" y="3149981"/>
                        <a:ext cx="76581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50571" y="144937"/>
            <a:ext cx="1142371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及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轴所围成的三角形的面积为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56767" y="1522857"/>
            <a:ext cx="11373168" cy="2122171"/>
            <a:chOff x="274955" y="2526919"/>
            <a:chExt cx="11373168" cy="2122171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0091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82625" y="1834168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易知三角形的三个顶点坐标分别为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03124" y="836676"/>
            <a:ext cx="352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9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8892504"/>
              </p:ext>
            </p:extLst>
          </p:nvPr>
        </p:nvGraphicFramePr>
        <p:xfrm>
          <a:off x="752856" y="2539873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0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52856" y="2539873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utoUpdateAnimBg="0"/>
      <p:bldP spid="2" grpId="0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04888" y="1484757"/>
            <a:ext cx="11373168" cy="3672459"/>
            <a:chOff x="274955" y="2526919"/>
            <a:chExt cx="11373168" cy="3672459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5594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180752" y="137795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三条直线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相交于一点，则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93497" y="801687"/>
            <a:ext cx="68800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6857397"/>
              </p:ext>
            </p:extLst>
          </p:nvPr>
        </p:nvGraphicFramePr>
        <p:xfrm>
          <a:off x="660400" y="19685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4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0400" y="1968500"/>
                        <a:ext cx="113284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575045" y="2971546"/>
            <a:ext cx="10977964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所以两条直线的交点坐标为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由题意知点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也在直线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25845" y="4229608"/>
            <a:ext cx="1097796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代入，得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宋体"/>
                <a:cs typeface="Times New Roman"/>
              </a:rPr>
              <a:t>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宋体"/>
                <a:cs typeface="Times New Roman"/>
              </a:rPr>
              <a:t>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，解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630045" y="1628775"/>
            <a:ext cx="8901430" cy="3887470"/>
            <a:chOff x="2341" y="2565"/>
            <a:chExt cx="14018" cy="6122"/>
          </a:xfrm>
        </p:grpSpPr>
        <p:sp>
          <p:nvSpPr>
            <p:cNvPr id="7" name="圆角矩形 6"/>
            <p:cNvSpPr/>
            <p:nvPr>
              <p:custDataLst>
                <p:tags r:id="rId8"/>
              </p:custDataLst>
            </p:nvPr>
          </p:nvSpPr>
          <p:spPr>
            <a:xfrm>
              <a:off x="2341" y="2565"/>
              <a:ext cx="14018" cy="6123"/>
            </a:xfrm>
            <a:prstGeom prst="roundRect">
              <a:avLst>
                <a:gd name="adj" fmla="val 5095"/>
              </a:avLst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>
              <a:off x="3281" y="4494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10"/>
              </p:custDataLst>
            </p:nvPr>
          </p:nvCxnSpPr>
          <p:spPr>
            <a:xfrm>
              <a:off x="3281" y="5626"/>
              <a:ext cx="121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>
              <p:custDataLst>
                <p:tags r:id="rId11"/>
              </p:custDataLst>
            </p:nvPr>
          </p:nvCxnSpPr>
          <p:spPr>
            <a:xfrm>
              <a:off x="3281" y="6773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>
            <a:hlinkClick r:id="rId13" action="ppaction://hlinksldjump"/>
          </p:cNvPr>
          <p:cNvSpPr txBox="1"/>
          <p:nvPr>
            <p:custDataLst>
              <p:tags r:id="rId1"/>
            </p:custDataLst>
          </p:nvPr>
        </p:nvSpPr>
        <p:spPr>
          <a:xfrm>
            <a:off x="5651246" y="4573905"/>
            <a:ext cx="1699260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课时精练</a:t>
            </a:r>
          </a:p>
        </p:txBody>
      </p:sp>
      <p:sp>
        <p:nvSpPr>
          <p:cNvPr id="29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4" action="ppaction://hlinksldjump"/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07260" y="2347595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一、求直线的交点坐标</a:t>
            </a:r>
          </a:p>
        </p:txBody>
      </p:sp>
      <p:sp>
        <p:nvSpPr>
          <p:cNvPr id="30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5" action="ppaction://hlinksldjump"/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07260" y="299212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二、利用直线的交点判断两直线的位置关系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6" action="ppaction://hlinksldjump"/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207260" y="376936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defRPr/>
            </a:pPr>
            <a:r>
              <a:rPr lang="zh-CN" altLang="en-US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三、直线系过定点问题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>
            <a:hlinkClick r:id="rId17" action="ppaction://hlinksldjump"/>
          </p:cNvPr>
          <p:cNvSpPr txBox="1"/>
          <p:nvPr>
            <p:custDataLst>
              <p:tags r:id="rId5"/>
            </p:custDataLst>
          </p:nvPr>
        </p:nvSpPr>
        <p:spPr>
          <a:xfrm>
            <a:off x="3262630" y="4573905"/>
            <a:ext cx="1727835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课堂达标</a:t>
            </a:r>
          </a:p>
        </p:txBody>
      </p:sp>
      <p:sp>
        <p:nvSpPr>
          <p:cNvPr id="12" name="梯形 11"/>
          <p:cNvSpPr/>
          <p:nvPr>
            <p:custDataLst>
              <p:tags r:id="rId6"/>
            </p:custDataLst>
          </p:nvPr>
        </p:nvSpPr>
        <p:spPr>
          <a:xfrm rot="10800000">
            <a:off x="4944110" y="1485265"/>
            <a:ext cx="2388235" cy="530860"/>
          </a:xfrm>
          <a:prstGeom prst="trapezoid">
            <a:avLst/>
          </a:prstGeom>
          <a:solidFill>
            <a:srgbClr val="6CA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8"/>
          <p:cNvSpPr txBox="1"/>
          <p:nvPr>
            <p:custDataLst>
              <p:tags r:id="rId7"/>
            </p:custDataLst>
          </p:nvPr>
        </p:nvSpPr>
        <p:spPr>
          <a:xfrm>
            <a:off x="5088255" y="1557655"/>
            <a:ext cx="2036445" cy="40005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800" dirty="0" smtClean="0">
                <a:solidFill>
                  <a:prstClr val="white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内容索引</a:t>
            </a:r>
          </a:p>
        </p:txBody>
      </p:sp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时精练</a:t>
            </a: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4780848" y="181816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3"/>
            </p:custDataLst>
          </p:nvPr>
        </p:nvSpPr>
        <p:spPr>
          <a:xfrm>
            <a:off x="174371" y="773176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过两直线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的交点和原点的直线的方程为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17588" y="2691511"/>
            <a:ext cx="11373168" cy="3494405"/>
            <a:chOff x="274955" y="2526919"/>
            <a:chExt cx="11373168" cy="3494405"/>
          </a:xfrm>
        </p:grpSpPr>
        <p:sp>
          <p:nvSpPr>
            <p:cNvPr id="18" name="圆角矩形 17"/>
            <p:cNvSpPr/>
            <p:nvPr>
              <p:custDataLst>
                <p:tags r:id="rId5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419751" y="1360849"/>
            <a:ext cx="10966708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A.19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9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B.9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19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C.19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D.3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19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271150"/>
              </p:ext>
            </p:extLst>
          </p:nvPr>
        </p:nvGraphicFramePr>
        <p:xfrm>
          <a:off x="700151" y="2920746"/>
          <a:ext cx="824230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" name="Document" r:id="rId11" imgW="8240844" imgH="1788046" progId="Word.Document.8">
                  <p:embed/>
                </p:oleObj>
              </mc:Choice>
              <mc:Fallback>
                <p:oleObj name="Document" r:id="rId11" imgW="8240844" imgH="178804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00151" y="2920746"/>
                        <a:ext cx="8242300" cy="177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7092079"/>
              </p:ext>
            </p:extLst>
          </p:nvPr>
        </p:nvGraphicFramePr>
        <p:xfrm>
          <a:off x="676783" y="4585843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1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76783" y="4585843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14261"/>
              </p:ext>
            </p:extLst>
          </p:nvPr>
        </p:nvGraphicFramePr>
        <p:xfrm>
          <a:off x="651256" y="5348224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2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51256" y="5348224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63144" y="43002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79298" y="2679446"/>
            <a:ext cx="11373168" cy="3494405"/>
            <a:chOff x="274955" y="2526919"/>
            <a:chExt cx="11373168" cy="3494405"/>
          </a:xfrm>
        </p:grpSpPr>
        <p:sp>
          <p:nvSpPr>
            <p:cNvPr id="10" name="圆角矩形 9"/>
            <p:cNvSpPr/>
            <p:nvPr>
              <p:custDataLst>
                <p:tags r:id="rId5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47244" y="119819"/>
            <a:ext cx="114120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宋体" pitchFamily="2" charset="-122"/>
                <a:ea typeface="宋体" pitchFamily="2" charset="-122"/>
                <a:cs typeface="Times New Roman"/>
              </a:rPr>
              <a:t>多选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下列选项中，正确的有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的交点坐标为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B.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的交点坐标为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交点坐标为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D.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两两相交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6" name="TextBox 19"/>
          <p:cNvSpPr txBox="1"/>
          <p:nvPr>
            <p:custDataLst>
              <p:tags r:id="rId4"/>
            </p:custDataLst>
          </p:nvPr>
        </p:nvSpPr>
        <p:spPr>
          <a:xfrm>
            <a:off x="237871" y="181816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8292719"/>
              </p:ext>
            </p:extLst>
          </p:nvPr>
        </p:nvGraphicFramePr>
        <p:xfrm>
          <a:off x="622300" y="29972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0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22300" y="2997200"/>
                        <a:ext cx="113284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6852530"/>
              </p:ext>
            </p:extLst>
          </p:nvPr>
        </p:nvGraphicFramePr>
        <p:xfrm>
          <a:off x="663956" y="3988181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1" name="Document" r:id="rId14" imgW="11497045" imgH="1183975" progId="Word.Document.8">
                  <p:embed/>
                </p:oleObj>
              </mc:Choice>
              <mc:Fallback>
                <p:oleObj name="Document" r:id="rId14" imgW="11497045" imgH="118397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63956" y="3988181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0698576"/>
              </p:ext>
            </p:extLst>
          </p:nvPr>
        </p:nvGraphicFramePr>
        <p:xfrm>
          <a:off x="685800" y="45212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2" name="Document" r:id="rId17" imgW="11497045" imgH="989162" progId="Word.Document.8">
                  <p:embed/>
                </p:oleObj>
              </mc:Choice>
              <mc:Fallback>
                <p:oleObj name="Document" r:id="rId17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85800" y="4521200"/>
                        <a:ext cx="113284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651435"/>
              </p:ext>
            </p:extLst>
          </p:nvPr>
        </p:nvGraphicFramePr>
        <p:xfrm>
          <a:off x="676656" y="552577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93" name="Document" r:id="rId20" imgW="11497045" imgH="593425" progId="Word.Document.8">
                  <p:embed/>
                </p:oleObj>
              </mc:Choice>
              <mc:Fallback>
                <p:oleObj name="Document" r:id="rId2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76656" y="552577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74955" y="404622"/>
            <a:ext cx="11373168" cy="5616702"/>
            <a:chOff x="274955" y="2526919"/>
            <a:chExt cx="11373168" cy="5616702"/>
          </a:xfrm>
        </p:grpSpPr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550367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9510242"/>
              </p:ext>
            </p:extLst>
          </p:nvPr>
        </p:nvGraphicFramePr>
        <p:xfrm>
          <a:off x="444500" y="749300"/>
          <a:ext cx="10071100" cy="222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4" name="Document" r:id="rId9" imgW="10076616" imgH="2228491" progId="Word.Document.8">
                  <p:embed/>
                </p:oleObj>
              </mc:Choice>
              <mc:Fallback>
                <p:oleObj name="Document" r:id="rId9" imgW="10076616" imgH="222849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44500" y="749300"/>
                        <a:ext cx="10071100" cy="222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3714239"/>
              </p:ext>
            </p:extLst>
          </p:nvPr>
        </p:nvGraphicFramePr>
        <p:xfrm>
          <a:off x="482600" y="227266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5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82600" y="227266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7192567"/>
              </p:ext>
            </p:extLst>
          </p:nvPr>
        </p:nvGraphicFramePr>
        <p:xfrm>
          <a:off x="511429" y="3212973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6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11429" y="3212973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5256246"/>
              </p:ext>
            </p:extLst>
          </p:nvPr>
        </p:nvGraphicFramePr>
        <p:xfrm>
          <a:off x="498729" y="4242308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7" name="Document" r:id="rId18" imgW="11497045" imgH="989162" progId="Word.Document.8">
                  <p:embed/>
                </p:oleObj>
              </mc:Choice>
              <mc:Fallback>
                <p:oleObj name="Document" r:id="rId1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98729" y="4242308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460517" y="5214118"/>
            <a:ext cx="10966708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所以，三条直线两两相交且交于同一点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正确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50751864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1"/>
            </p:custDataLst>
          </p:nvPr>
        </p:nvSpPr>
        <p:spPr>
          <a:xfrm>
            <a:off x="6636064" y="123063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79298" y="2094738"/>
            <a:ext cx="11373168" cy="2267637"/>
            <a:chOff x="274955" y="2526919"/>
            <a:chExt cx="11373168" cy="2267637"/>
          </a:xfrm>
        </p:grpSpPr>
        <p:sp>
          <p:nvSpPr>
            <p:cNvPr id="12" name="圆角矩形 11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215460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559956" y="2469549"/>
            <a:ext cx="11064515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62052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选项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中的直线与直线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平行；当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时，选项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中的直线的斜率为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，与直线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平行或重合，只有选项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中直线与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相交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0" name="矩形 19"/>
          <p:cNvSpPr/>
          <p:nvPr>
            <p:custDataLst>
              <p:tags r:id="rId2"/>
            </p:custDataLst>
          </p:nvPr>
        </p:nvSpPr>
        <p:spPr>
          <a:xfrm>
            <a:off x="212471" y="150622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下列直线中与直线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相交的是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21366" y="724043"/>
            <a:ext cx="1129901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)			</a:t>
            </a:r>
            <a:r>
              <a:rPr lang="en-US" altLang="zh-CN" sz="2600" b="1" kern="100" dirty="0">
                <a:latin typeface="Times New Roman"/>
                <a:cs typeface="Courier New"/>
              </a:rPr>
              <a:t>	</a:t>
            </a:r>
            <a:r>
              <a:rPr lang="en-US" altLang="zh-CN" sz="2600" b="1" kern="100" dirty="0" err="1">
                <a:latin typeface="Times New Roman"/>
                <a:cs typeface="Courier New"/>
              </a:rPr>
              <a:t>B.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		D.2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312421" y="72885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263271" y="150622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2000" indent="-457200" algn="just">
              <a:lnSpc>
                <a:spcPct val="150000"/>
              </a:lnSpc>
              <a:tabLst>
                <a:tab pos="162052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4.(</a:t>
            </a:r>
            <a:r>
              <a:rPr lang="zh-CN" altLang="zh-CN" sz="2600" b="1" kern="100" dirty="0">
                <a:latin typeface="宋体" pitchFamily="2" charset="-122"/>
                <a:ea typeface="宋体" pitchFamily="2" charset="-122"/>
                <a:cs typeface="Times New Roman"/>
              </a:rPr>
              <a:t>多选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无公共点，则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的值可以为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indent="-457200" algn="just">
              <a:lnSpc>
                <a:spcPct val="150000"/>
              </a:lnSpc>
              <a:spcAft>
                <a:spcPts val="0"/>
              </a:spcAft>
              <a:tabLst>
                <a:tab pos="1620520" algn="l"/>
              </a:tabLst>
            </a:pPr>
            <a:r>
              <a:rPr lang="en-US" altLang="zh-CN" sz="2600" b="1" kern="100" dirty="0" smtClean="0">
                <a:latin typeface="Times New Roman"/>
                <a:cs typeface="Times New Roman"/>
              </a:rPr>
              <a:t> 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 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B.0  </a:t>
            </a:r>
            <a:r>
              <a:rPr lang="en-US" altLang="zh-CN" sz="2600" b="1" kern="100" dirty="0">
                <a:latin typeface="Times New Roman"/>
                <a:cs typeface="Courier New"/>
              </a:rPr>
              <a:t>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</a:t>
            </a:r>
            <a:r>
              <a:rPr lang="en-US" altLang="zh-CN" sz="2600" b="1" kern="100" dirty="0">
                <a:latin typeface="Times New Roman"/>
                <a:cs typeface="Courier New"/>
              </a:rPr>
              <a:t>	C.2  			D.3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6" name="TextBox 19"/>
          <p:cNvSpPr txBox="1"/>
          <p:nvPr>
            <p:custDataLst>
              <p:tags r:id="rId4"/>
            </p:custDataLst>
          </p:nvPr>
        </p:nvSpPr>
        <p:spPr>
          <a:xfrm>
            <a:off x="2880480" y="70675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479488" y="1662811"/>
            <a:ext cx="11373168" cy="3494405"/>
            <a:chOff x="274955" y="2526919"/>
            <a:chExt cx="11373168" cy="3494405"/>
          </a:xfrm>
        </p:grpSpPr>
        <p:sp>
          <p:nvSpPr>
            <p:cNvPr id="20" name="圆角矩形 19"/>
            <p:cNvSpPr/>
            <p:nvPr>
              <p:custDataLst>
                <p:tags r:id="rId6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2" name="矩形 21"/>
              <p:cNvSpPr/>
              <p:nvPr>
                <p:custDataLst>
                  <p:tags r:id="rId7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4" name="矩形 23"/>
          <p:cNvSpPr/>
          <p:nvPr/>
        </p:nvSpPr>
        <p:spPr>
          <a:xfrm>
            <a:off x="594106" y="1916811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两直线无公共点，即两直线平行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93725" y="2564892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时，这两条直线分别为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，无公共点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3427501"/>
              </p:ext>
            </p:extLst>
          </p:nvPr>
        </p:nvGraphicFramePr>
        <p:xfrm>
          <a:off x="714756" y="3212973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0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4756" y="3212973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矩形 26"/>
          <p:cNvSpPr/>
          <p:nvPr>
            <p:custDataLst>
              <p:tags r:id="rId5"/>
            </p:custDataLst>
          </p:nvPr>
        </p:nvSpPr>
        <p:spPr>
          <a:xfrm>
            <a:off x="638317" y="4077081"/>
            <a:ext cx="10966708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解得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综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6" grpId="0"/>
      <p:bldP spid="24" grpId="0"/>
      <p:bldP spid="25" grpId="0"/>
      <p:bldP spid="2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403098" y="1525935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矩形 11"/>
          <p:cNvSpPr/>
          <p:nvPr>
            <p:custDataLst>
              <p:tags r:id="rId3"/>
            </p:custDataLst>
          </p:nvPr>
        </p:nvSpPr>
        <p:spPr>
          <a:xfrm>
            <a:off x="216441" y="118779"/>
            <a:ext cx="11757795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5.</a:t>
            </a:r>
            <a:r>
              <a:rPr lang="en-US" altLang="zh-CN" sz="2600" b="1" kern="100">
                <a:latin typeface="宋体"/>
                <a:cs typeface="Times New Roman"/>
              </a:rPr>
              <a:t>△</a:t>
            </a:r>
            <a:r>
              <a:rPr lang="en-US" altLang="zh-CN" sz="2600" b="1" i="1" kern="10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的三个顶点分别为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，如果直线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将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分割成面积相等的两部分，那么实数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的值等于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30288" y="2450592"/>
            <a:ext cx="11373168" cy="2706625"/>
            <a:chOff x="274955" y="2526919"/>
            <a:chExt cx="11373168" cy="2706625"/>
          </a:xfrm>
        </p:grpSpPr>
        <p:sp>
          <p:nvSpPr>
            <p:cNvPr id="17" name="圆角矩形 16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259359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9" name="矩形 18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2003249"/>
              </p:ext>
            </p:extLst>
          </p:nvPr>
        </p:nvGraphicFramePr>
        <p:xfrm>
          <a:off x="663194" y="1408557"/>
          <a:ext cx="10172700" cy="1257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46" name="Document" r:id="rId10" imgW="10178178" imgH="1254784" progId="Word.Document.8">
                  <p:embed/>
                </p:oleObj>
              </mc:Choice>
              <mc:Fallback>
                <p:oleObj name="Document" r:id="rId10" imgW="10178178" imgH="125478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63194" y="1408557"/>
                        <a:ext cx="10172700" cy="1257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1320692"/>
              </p:ext>
            </p:extLst>
          </p:nvPr>
        </p:nvGraphicFramePr>
        <p:xfrm>
          <a:off x="778256" y="288264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47" name="Document" r:id="rId13" imgW="11497045" imgH="791114" progId="Word.Document.8">
                  <p:embed/>
                </p:oleObj>
              </mc:Choice>
              <mc:Fallback>
                <p:oleObj name="Document" r:id="rId13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78256" y="288264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4905901"/>
              </p:ext>
            </p:extLst>
          </p:nvPr>
        </p:nvGraphicFramePr>
        <p:xfrm>
          <a:off x="740156" y="36576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48" name="Document" r:id="rId16" imgW="11497045" imgH="1384540" progId="Word.Document.8">
                  <p:embed/>
                </p:oleObj>
              </mc:Choice>
              <mc:Fallback>
                <p:oleObj name="Document" r:id="rId16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40156" y="36576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74955" y="620649"/>
            <a:ext cx="11373168" cy="3024379"/>
            <a:chOff x="274955" y="2526919"/>
            <a:chExt cx="11373168" cy="3024379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9113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976712"/>
              </p:ext>
            </p:extLst>
          </p:nvPr>
        </p:nvGraphicFramePr>
        <p:xfrm>
          <a:off x="447929" y="1014603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0" name="Document" r:id="rId8" imgW="11497045" imgH="791114" progId="Word.Document.8">
                  <p:embed/>
                </p:oleObj>
              </mc:Choice>
              <mc:Fallback>
                <p:oleObj name="Document" r:id="rId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47929" y="1014603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0878299"/>
              </p:ext>
            </p:extLst>
          </p:nvPr>
        </p:nvGraphicFramePr>
        <p:xfrm>
          <a:off x="460629" y="17780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1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60629" y="17780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2565186"/>
              </p:ext>
            </p:extLst>
          </p:nvPr>
        </p:nvGraphicFramePr>
        <p:xfrm>
          <a:off x="469900" y="2806700"/>
          <a:ext cx="113284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2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69900" y="2806700"/>
                        <a:ext cx="113284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28688" y="1078230"/>
            <a:ext cx="11373168" cy="2807971"/>
            <a:chOff x="274955" y="2526919"/>
            <a:chExt cx="11373168" cy="2807971"/>
          </a:xfrm>
        </p:grpSpPr>
        <p:sp>
          <p:nvSpPr>
            <p:cNvPr id="9" name="圆角矩形 8"/>
            <p:cNvSpPr/>
            <p:nvPr>
              <p:custDataLst>
                <p:tags r:id="rId3"/>
              </p:custDataLst>
            </p:nvPr>
          </p:nvSpPr>
          <p:spPr>
            <a:xfrm>
              <a:off x="274955" y="2639950"/>
              <a:ext cx="11373168" cy="26949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556006" y="1408684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变形为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87071" y="245779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6.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不论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取何实数，直线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恒过定点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380307" y="315595"/>
            <a:ext cx="107433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(0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1)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8043348"/>
              </p:ext>
            </p:extLst>
          </p:nvPr>
        </p:nvGraphicFramePr>
        <p:xfrm>
          <a:off x="673100" y="22098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8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73100" y="2209800"/>
                        <a:ext cx="113284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807119"/>
              </p:ext>
            </p:extLst>
          </p:nvPr>
        </p:nvGraphicFramePr>
        <p:xfrm>
          <a:off x="663956" y="3302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63956" y="3302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utoUpdateAnimBg="0"/>
      <p:bldP spid="2" grpId="0" autoUpdateAnimBg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237871" y="150495"/>
            <a:ext cx="1141200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7.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垂直相交于点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04888" y="1484757"/>
            <a:ext cx="11373168" cy="3024379"/>
            <a:chOff x="274955" y="2526919"/>
            <a:chExt cx="11373168" cy="3024379"/>
          </a:xfrm>
        </p:grpSpPr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>
              <a:off x="274955" y="2639950"/>
              <a:ext cx="11373168" cy="29113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676625" y="1853311"/>
            <a:ext cx="1142371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由两直线垂直得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，解得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84124" y="823976"/>
            <a:ext cx="68800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708261" y="2514300"/>
            <a:ext cx="10750621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又点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在直线上，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utoUpdateAnimBg="0"/>
      <p:bldP spid="2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368550" y="31915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求直线的交点坐标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065162" y="226695"/>
            <a:ext cx="35137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dirty="0" smtClean="0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1</a:t>
            </a:r>
            <a:endParaRPr lang="zh-CN" altLang="en-US" sz="2600" dirty="0">
              <a:solidFill>
                <a:srgbClr val="C00000"/>
              </a:solidFill>
              <a:latin typeface="Times New Roman" panose="02020603050405020304"/>
              <a:ea typeface="宋体" panose="02010600030101010101" pitchFamily="2" charset="-122"/>
              <a:sym typeface="Times New Roman" panose="02020603050405020304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30288" y="1649984"/>
            <a:ext cx="11373168" cy="4155313"/>
            <a:chOff x="274955" y="2526919"/>
            <a:chExt cx="11373168" cy="4155313"/>
          </a:xfrm>
        </p:grpSpPr>
        <p:sp>
          <p:nvSpPr>
            <p:cNvPr id="11" name="圆角矩形 10"/>
            <p:cNvSpPr/>
            <p:nvPr>
              <p:custDataLst>
                <p:tags r:id="rId5"/>
              </p:custDataLst>
            </p:nvPr>
          </p:nvSpPr>
          <p:spPr>
            <a:xfrm>
              <a:off x="274955" y="2639949"/>
              <a:ext cx="11373168" cy="404228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44906" y="1967738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因为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1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±1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，经检验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zh-CN" altLang="zh-CN" sz="260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199771" y="188595"/>
            <a:ext cx="1141200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8.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ky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宋体"/>
                <a:cs typeface="Times New Roman"/>
              </a:rPr>
              <a:t>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；若曲线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有两个公共点，则实数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的取值范围是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790051" y="823976"/>
            <a:ext cx="140936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dirty="0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(</a:t>
            </a:r>
            <a:r>
              <a:rPr lang="zh-CN" altLang="en-US" sz="2600" b="1" dirty="0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1</a:t>
            </a:r>
            <a:r>
              <a:rPr lang="zh-CN" altLang="en-US" sz="2600" b="1" dirty="0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，</a:t>
            </a:r>
            <a:r>
              <a:rPr lang="en-US" altLang="zh-CN" sz="2600" b="1" dirty="0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1)</a:t>
            </a:r>
            <a:endParaRPr lang="zh-CN" altLang="en-US" sz="2600" dirty="0">
              <a:solidFill>
                <a:srgbClr val="C00000"/>
              </a:solidFill>
              <a:latin typeface="Times New Roman" panose="02020603050405020304"/>
              <a:ea typeface="宋体" panose="02010600030101010101" pitchFamily="2" charset="-122"/>
              <a:sym typeface="Times New Roman" panose="020206030504050203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6267262"/>
              </p:ext>
            </p:extLst>
          </p:nvPr>
        </p:nvGraphicFramePr>
        <p:xfrm>
          <a:off x="791083" y="2564892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6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91083" y="2564892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/>
          <p:cNvSpPr/>
          <p:nvPr>
            <p:custDataLst>
              <p:tags r:id="rId3"/>
            </p:custDataLst>
          </p:nvPr>
        </p:nvSpPr>
        <p:spPr>
          <a:xfrm>
            <a:off x="637903" y="3416300"/>
            <a:ext cx="906339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化为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，恒过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，画出函数图象，如图，因为曲线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有两个公共点，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32770" name="Picture 2" descr="B73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5054" y="3571395"/>
            <a:ext cx="2244260" cy="1619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" name="矩形 19"/>
          <p:cNvSpPr/>
          <p:nvPr>
            <p:custDataLst>
              <p:tags r:id="rId4"/>
            </p:custDataLst>
          </p:nvPr>
        </p:nvSpPr>
        <p:spPr>
          <a:xfrm>
            <a:off x="701403" y="4674362"/>
            <a:ext cx="9063395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0&lt;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&lt;1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1&lt;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&lt;0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1&lt;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&lt;1.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27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  <p:bldP spid="18" grpId="0"/>
      <p:bldP spid="13" grpId="0" autoUpdateAnimBg="0"/>
      <p:bldP spid="16" grpId="0"/>
      <p:bldP spid="20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68902" y="1459357"/>
            <a:ext cx="11297729" cy="4129913"/>
            <a:chOff x="364998" y="1916811"/>
            <a:chExt cx="11297729" cy="4129913"/>
          </a:xfrm>
        </p:grpSpPr>
        <p:sp>
          <p:nvSpPr>
            <p:cNvPr id="27" name="圆角矩形 26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401688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60612" y="125095"/>
            <a:ext cx="11641381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9.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已知两条直线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，画出两条直线的图象，分析交点坐标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的方程有什么关系？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44870" y="1713484"/>
            <a:ext cx="10977964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的图象如图所示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既在直线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上，也在直线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满足直线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，也满足直线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33801" name="Picture 9" descr="A30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56790" y="2440482"/>
            <a:ext cx="3136901" cy="2846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27918704"/>
              </p:ext>
            </p:extLst>
          </p:nvPr>
        </p:nvGraphicFramePr>
        <p:xfrm>
          <a:off x="723900" y="30480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13" name="Document" r:id="rId10" imgW="11497045" imgH="989162" progId="Word.Document.8">
                  <p:embed/>
                </p:oleObj>
              </mc:Choice>
              <mc:Fallback>
                <p:oleObj name="Document" r:id="rId10" imgW="11497045" imgH="989162" progId="Word.Document.8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23900" y="3048000"/>
                        <a:ext cx="11328400" cy="96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3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199771" y="125095"/>
            <a:ext cx="114120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10.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求经过直线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，且满足下列条件的直线方程：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	(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平行；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94302" y="2043938"/>
            <a:ext cx="11297729" cy="3977386"/>
            <a:chOff x="364998" y="1916811"/>
            <a:chExt cx="11297729" cy="3977386"/>
          </a:xfrm>
        </p:grpSpPr>
        <p:sp>
          <p:nvSpPr>
            <p:cNvPr id="17" name="圆角矩形 16"/>
            <p:cNvSpPr/>
            <p:nvPr>
              <p:custDataLst>
                <p:tags r:id="rId4"/>
              </p:custDataLst>
            </p:nvPr>
          </p:nvSpPr>
          <p:spPr>
            <a:xfrm>
              <a:off x="364998" y="2029841"/>
              <a:ext cx="11297729" cy="38643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5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4122499"/>
              </p:ext>
            </p:extLst>
          </p:nvPr>
        </p:nvGraphicFramePr>
        <p:xfrm>
          <a:off x="733425" y="236156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63" name="Document" r:id="rId10" imgW="11497045" imgH="989162" progId="Word.Document.8">
                  <p:embed/>
                </p:oleObj>
              </mc:Choice>
              <mc:Fallback>
                <p:oleObj name="Document" r:id="rId1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33425" y="236156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1272619"/>
              </p:ext>
            </p:extLst>
          </p:nvPr>
        </p:nvGraphicFramePr>
        <p:xfrm>
          <a:off x="740156" y="33909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64" name="Document" r:id="rId13" imgW="11497045" imgH="989162" progId="Word.Document.8">
                  <p:embed/>
                </p:oleObj>
              </mc:Choice>
              <mc:Fallback>
                <p:oleObj name="Document" r:id="rId13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40156" y="33909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31378803"/>
              </p:ext>
            </p:extLst>
          </p:nvPr>
        </p:nvGraphicFramePr>
        <p:xfrm>
          <a:off x="778256" y="44069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65" name="Document" r:id="rId16" imgW="11497045" imgH="593425" progId="Word.Document.8">
                  <p:embed/>
                </p:oleObj>
              </mc:Choice>
              <mc:Fallback>
                <p:oleObj name="Document" r:id="rId1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78256" y="44069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695561" y="4972818"/>
            <a:ext cx="10750621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斜率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，由点斜式得所求直线方程为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03098" y="1027303"/>
            <a:ext cx="11297729" cy="5146548"/>
            <a:chOff x="364998" y="1916811"/>
            <a:chExt cx="11297729" cy="5146548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64998" y="2029841"/>
              <a:ext cx="11297729" cy="503351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21" name="矩形 20"/>
          <p:cNvSpPr/>
          <p:nvPr/>
        </p:nvSpPr>
        <p:spPr>
          <a:xfrm>
            <a:off x="339598" y="188595"/>
            <a:ext cx="10977964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垂直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0610317"/>
              </p:ext>
            </p:extLst>
          </p:nvPr>
        </p:nvGraphicFramePr>
        <p:xfrm>
          <a:off x="587756" y="1421765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87" name="Document" r:id="rId8" imgW="11497045" imgH="791114" progId="Word.Document.8">
                  <p:embed/>
                </p:oleObj>
              </mc:Choice>
              <mc:Fallback>
                <p:oleObj name="Document" r:id="rId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7756" y="1421765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矩形 21"/>
          <p:cNvSpPr/>
          <p:nvPr/>
        </p:nvSpPr>
        <p:spPr>
          <a:xfrm>
            <a:off x="562053" y="2145538"/>
            <a:ext cx="10761654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法二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设直线方程为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0.(</a:t>
            </a:r>
            <a:r>
              <a:rPr lang="zh-CN" altLang="zh-CN" sz="2600" b="1" kern="100" dirty="0">
                <a:latin typeface="宋体"/>
                <a:ea typeface="C-KT"/>
                <a:cs typeface="Times New Roman"/>
              </a:rPr>
              <a:t>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因为与直线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平行，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7531545"/>
              </p:ext>
            </p:extLst>
          </p:nvPr>
        </p:nvGraphicFramePr>
        <p:xfrm>
          <a:off x="663956" y="40513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88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3956" y="40513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51828671"/>
              </p:ext>
            </p:extLst>
          </p:nvPr>
        </p:nvGraphicFramePr>
        <p:xfrm>
          <a:off x="651256" y="48133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89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51256" y="48133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3" name="矩形 22"/>
          <p:cNvSpPr/>
          <p:nvPr/>
        </p:nvSpPr>
        <p:spPr>
          <a:xfrm>
            <a:off x="559045" y="5537715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zh-CN" altLang="zh-CN" sz="2600" b="1" kern="100" dirty="0">
                <a:ea typeface="C-KT"/>
                <a:cs typeface="Times New Roman"/>
              </a:rPr>
              <a:t>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式化简得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2920819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03098" y="404622"/>
            <a:ext cx="11297729" cy="2629789"/>
            <a:chOff x="364998" y="1916811"/>
            <a:chExt cx="11297729" cy="2629789"/>
          </a:xfrm>
        </p:grpSpPr>
        <p:sp>
          <p:nvSpPr>
            <p:cNvPr id="15" name="圆角矩形 14"/>
            <p:cNvSpPr/>
            <p:nvPr>
              <p:custDataLst>
                <p:tags r:id="rId1"/>
              </p:custDataLst>
            </p:nvPr>
          </p:nvSpPr>
          <p:spPr>
            <a:xfrm>
              <a:off x="364998" y="2029841"/>
              <a:ext cx="11297729" cy="251675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2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22" name="矩形 21"/>
          <p:cNvSpPr/>
          <p:nvPr/>
        </p:nvSpPr>
        <p:spPr>
          <a:xfrm>
            <a:off x="549353" y="709549"/>
            <a:ext cx="1076165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因为与直线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垂直，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84445" y="1421257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宋体"/>
                <a:cs typeface="Times New Roman"/>
              </a:rPr>
              <a:t>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kern="100" dirty="0">
                <a:latin typeface="宋体"/>
                <a:cs typeface="Times New Roman"/>
              </a:rPr>
              <a:t>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，解得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93725" y="2132083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zh-CN" altLang="zh-CN" sz="2600" b="1" kern="100" dirty="0">
                <a:ea typeface="C-KT"/>
                <a:cs typeface="Times New Roman"/>
              </a:rPr>
              <a:t>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式化简得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7523249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1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6960108" y="13861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3"/>
            </p:custDataLst>
          </p:nvPr>
        </p:nvSpPr>
        <p:spPr>
          <a:xfrm>
            <a:off x="267903" y="728061"/>
            <a:ext cx="11757795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满足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必过定点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68133" y="2336165"/>
            <a:ext cx="11424095" cy="3685159"/>
            <a:chOff x="274954" y="2526919"/>
            <a:chExt cx="11424095" cy="3685159"/>
          </a:xfrm>
        </p:grpSpPr>
        <p:sp>
          <p:nvSpPr>
            <p:cNvPr id="19" name="圆角矩形 18"/>
            <p:cNvSpPr/>
            <p:nvPr>
              <p:custDataLst>
                <p:tags r:id="rId5"/>
              </p:custDataLst>
            </p:nvPr>
          </p:nvSpPr>
          <p:spPr>
            <a:xfrm>
              <a:off x="274954" y="2639949"/>
              <a:ext cx="11424095" cy="35721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1" name="矩形 20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2" name="图片 21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3" name="矩形 22"/>
          <p:cNvSpPr/>
          <p:nvPr/>
        </p:nvSpPr>
        <p:spPr>
          <a:xfrm>
            <a:off x="681622" y="2622076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9687402"/>
              </p:ext>
            </p:extLst>
          </p:nvPr>
        </p:nvGraphicFramePr>
        <p:xfrm>
          <a:off x="611886" y="1472057"/>
          <a:ext cx="9448800" cy="1028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11" name="Document" r:id="rId11" imgW="9453918" imgH="1025465" progId="Word.Document.8">
                  <p:embed/>
                </p:oleObj>
              </mc:Choice>
              <mc:Fallback>
                <p:oleObj name="Document" r:id="rId11" imgW="9453918" imgH="102546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1886" y="1472057"/>
                        <a:ext cx="9448800" cy="1028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611595" y="3212973"/>
            <a:ext cx="1129901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代入直线方程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中，得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1505801"/>
              </p:ext>
            </p:extLst>
          </p:nvPr>
        </p:nvGraphicFramePr>
        <p:xfrm>
          <a:off x="752983" y="3835654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12" name="Document" r:id="rId14" imgW="11497045" imgH="1384540" progId="Word.Document.8">
                  <p:embed/>
                </p:oleObj>
              </mc:Choice>
              <mc:Fallback>
                <p:oleObj name="Document" r:id="rId14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52983" y="3835654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058985"/>
              </p:ext>
            </p:extLst>
          </p:nvPr>
        </p:nvGraphicFramePr>
        <p:xfrm>
          <a:off x="787400" y="514451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13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87400" y="514451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3" grpId="0"/>
      <p:bldP spid="1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204403" y="188595"/>
            <a:ext cx="11757795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的交点在第四象限，则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范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en-US" altLang="zh-CN" sz="2600" b="1" kern="100" dirty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Times New Roman"/>
              </a:rPr>
              <a:t>   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围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79298" y="2145538"/>
            <a:ext cx="11373168" cy="3875786"/>
            <a:chOff x="274955" y="2526919"/>
            <a:chExt cx="11373168" cy="3875786"/>
          </a:xfrm>
        </p:grpSpPr>
        <p:sp>
          <p:nvSpPr>
            <p:cNvPr id="18" name="圆角矩形 17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7627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6668988"/>
              </p:ext>
            </p:extLst>
          </p:nvPr>
        </p:nvGraphicFramePr>
        <p:xfrm>
          <a:off x="1559433" y="1065403"/>
          <a:ext cx="527367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94" name="文档" r:id="rId9" imgW="5273046" imgH="793624" progId="Word.Document.12">
                  <p:embed/>
                </p:oleObj>
              </mc:Choice>
              <mc:Fallback>
                <p:oleObj name="文档" r:id="rId9" imgW="5273046" imgH="7936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59433" y="1065403"/>
                        <a:ext cx="527367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749302"/>
              </p:ext>
            </p:extLst>
          </p:nvPr>
        </p:nvGraphicFramePr>
        <p:xfrm>
          <a:off x="673481" y="2502408"/>
          <a:ext cx="599440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95" name="Document" r:id="rId12" imgW="5993766" imgH="1788046" progId="Word.Document.8">
                  <p:embed/>
                </p:oleObj>
              </mc:Choice>
              <mc:Fallback>
                <p:oleObj name="Document" r:id="rId12" imgW="5993766" imgH="178804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73481" y="2502408"/>
                        <a:ext cx="5994400" cy="177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6941847"/>
              </p:ext>
            </p:extLst>
          </p:nvPr>
        </p:nvGraphicFramePr>
        <p:xfrm>
          <a:off x="663956" y="42291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96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63956" y="42291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3516092"/>
              </p:ext>
            </p:extLst>
          </p:nvPr>
        </p:nvGraphicFramePr>
        <p:xfrm>
          <a:off x="702056" y="519531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97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02056" y="519531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91934" y="620649"/>
            <a:ext cx="11373168" cy="3494405"/>
            <a:chOff x="274955" y="2526919"/>
            <a:chExt cx="11373168" cy="3494405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6676361"/>
              </p:ext>
            </p:extLst>
          </p:nvPr>
        </p:nvGraphicFramePr>
        <p:xfrm>
          <a:off x="669925" y="1027303"/>
          <a:ext cx="543560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0" name="Document" r:id="rId8" imgW="5434876" imgH="1788046" progId="Word.Document.8">
                  <p:embed/>
                </p:oleObj>
              </mc:Choice>
              <mc:Fallback>
                <p:oleObj name="Document" r:id="rId8" imgW="5434876" imgH="178804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69925" y="1027303"/>
                        <a:ext cx="5435600" cy="177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296009"/>
              </p:ext>
            </p:extLst>
          </p:nvPr>
        </p:nvGraphicFramePr>
        <p:xfrm>
          <a:off x="613156" y="28321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91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3156" y="28321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198712" y="74295"/>
            <a:ext cx="11641381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13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kern="100" dirty="0">
                <a:latin typeface="Times New Roman"/>
                <a:cs typeface="Courier New"/>
              </a:rPr>
              <a:t>0&lt;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cs typeface="Courier New"/>
              </a:rPr>
              <a:t>&lt;4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与两坐标轴围成一个四边形，求使得这个四边形面积最小的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值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54354" y="1484757"/>
            <a:ext cx="11297729" cy="4536567"/>
            <a:chOff x="389254" y="2564892"/>
            <a:chExt cx="11297729" cy="4536567"/>
          </a:xfrm>
        </p:grpSpPr>
        <p:sp>
          <p:nvSpPr>
            <p:cNvPr id="27" name="圆角矩形 26"/>
            <p:cNvSpPr/>
            <p:nvPr>
              <p:custDataLst>
                <p:tags r:id="rId3"/>
              </p:custDataLst>
            </p:nvPr>
          </p:nvSpPr>
          <p:spPr>
            <a:xfrm>
              <a:off x="389254" y="2677923"/>
              <a:ext cx="11297729" cy="442353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/>
        </p:nvSpPr>
        <p:spPr>
          <a:xfrm>
            <a:off x="648290" y="1764284"/>
            <a:ext cx="10869271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由题意知直线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恒过定点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的纵截距为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的横截距为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k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3896324"/>
              </p:ext>
            </p:extLst>
          </p:nvPr>
        </p:nvGraphicFramePr>
        <p:xfrm>
          <a:off x="733425" y="3035300"/>
          <a:ext cx="99314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05" name="Document" r:id="rId9" imgW="9936878" imgH="1582588" progId="Word.Document.8">
                  <p:embed/>
                </p:oleObj>
              </mc:Choice>
              <mc:Fallback>
                <p:oleObj name="Document" r:id="rId9" imgW="9936878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33425" y="3035300"/>
                        <a:ext cx="99314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7890" name="Picture 2" descr="B578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0378" y="4052779"/>
            <a:ext cx="2524988" cy="17525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7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圆角矩形 26"/>
          <p:cNvSpPr/>
          <p:nvPr>
            <p:custDataLst>
              <p:tags r:id="rId2"/>
            </p:custDataLst>
          </p:nvPr>
        </p:nvSpPr>
        <p:spPr>
          <a:xfrm>
            <a:off x="479298" y="2207768"/>
            <a:ext cx="11297729" cy="3343401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10450" y="2094738"/>
            <a:ext cx="699135" cy="215900"/>
            <a:chOff x="797750" y="2132838"/>
            <a:chExt cx="699135" cy="215900"/>
          </a:xfrm>
        </p:grpSpPr>
        <p:sp>
          <p:nvSpPr>
            <p:cNvPr id="37" name="矩形 36"/>
            <p:cNvSpPr/>
            <p:nvPr>
              <p:custDataLst>
                <p:tags r:id="rId4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8" name="图片 3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187071" y="746093"/>
            <a:ext cx="1129901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与线段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恒相交，则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156714" y="1386268"/>
            <a:ext cx="344517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∞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3]∪[1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∞)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4648800"/>
              </p:ext>
            </p:extLst>
          </p:nvPr>
        </p:nvGraphicFramePr>
        <p:xfrm>
          <a:off x="647700" y="2463800"/>
          <a:ext cx="8864600" cy="281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9" name="Document" r:id="rId9" imgW="8871917" imgH="2810055" progId="Word.Document.8">
                  <p:embed/>
                </p:oleObj>
              </mc:Choice>
              <mc:Fallback>
                <p:oleObj name="Document" r:id="rId9" imgW="8871917" imgH="281005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47700" y="2463800"/>
                        <a:ext cx="8864600" cy="281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8914" name="Picture 2" descr="A5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8799" y="2645742"/>
            <a:ext cx="1987241" cy="1815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8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 autoUpdateAnimBg="0"/>
      <p:bldP spid="3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6015359"/>
              </p:ext>
            </p:extLst>
          </p:nvPr>
        </p:nvGraphicFramePr>
        <p:xfrm>
          <a:off x="250571" y="27749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4" name="Document" r:id="rId5" imgW="11497045" imgH="989162" progId="Word.Document.8">
                  <p:embed/>
                </p:oleObj>
              </mc:Choice>
              <mc:Fallback>
                <p:oleObj name="Document" r:id="rId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50571" y="27749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4138429"/>
              </p:ext>
            </p:extLst>
          </p:nvPr>
        </p:nvGraphicFramePr>
        <p:xfrm>
          <a:off x="450850" y="1354138"/>
          <a:ext cx="11460163" cy="581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5" name="Document" r:id="rId8" imgW="11497045" imgH="593425" progId="Word.Document.8">
                  <p:embed/>
                </p:oleObj>
              </mc:Choice>
              <mc:Fallback>
                <p:oleObj name="Document" r:id="rId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0850" y="1354138"/>
                        <a:ext cx="11460163" cy="581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58251716"/>
              </p:ext>
            </p:extLst>
          </p:nvPr>
        </p:nvGraphicFramePr>
        <p:xfrm>
          <a:off x="215900" y="203174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6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15900" y="203174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6177801"/>
              </p:ext>
            </p:extLst>
          </p:nvPr>
        </p:nvGraphicFramePr>
        <p:xfrm>
          <a:off x="409829" y="3086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7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09829" y="3086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>
            <p:custDataLst>
              <p:tags r:id="rId2"/>
            </p:custDataLst>
          </p:nvPr>
        </p:nvSpPr>
        <p:spPr>
          <a:xfrm>
            <a:off x="263271" y="517652"/>
            <a:ext cx="11297729" cy="2695321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94423" y="404622"/>
            <a:ext cx="699135" cy="215900"/>
            <a:chOff x="797750" y="2132838"/>
            <a:chExt cx="699135" cy="215900"/>
          </a:xfrm>
        </p:grpSpPr>
        <p:sp>
          <p:nvSpPr>
            <p:cNvPr id="10" name="矩形 9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2368382"/>
              </p:ext>
            </p:extLst>
          </p:nvPr>
        </p:nvGraphicFramePr>
        <p:xfrm>
          <a:off x="457200" y="812800"/>
          <a:ext cx="10972800" cy="280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14" name="Document" r:id="rId8" imgW="10983832" imgH="2797475" progId="Word.Document.8">
                  <p:embed/>
                </p:oleObj>
              </mc:Choice>
              <mc:Fallback>
                <p:oleObj name="Document" r:id="rId8" imgW="10983832" imgH="279747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7200" y="812800"/>
                        <a:ext cx="10972800" cy="280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0799270"/>
              </p:ext>
            </p:extLst>
          </p:nvPr>
        </p:nvGraphicFramePr>
        <p:xfrm>
          <a:off x="444500" y="2361565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15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44500" y="2361565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45" y="-4919"/>
            <a:ext cx="12209490" cy="686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1932305" y="2492375"/>
            <a:ext cx="1216660" cy="13544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>
            <a:lum bright="100000"/>
          </a:blip>
          <a:stretch>
            <a:fillRect/>
          </a:stretch>
        </p:blipFill>
        <p:spPr>
          <a:xfrm>
            <a:off x="1950403" y="2564765"/>
            <a:ext cx="1180465" cy="1209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211126" y="2494791"/>
            <a:ext cx="4648455" cy="582295"/>
          </a:xfrm>
          <a:prstGeom prst="rect">
            <a:avLst/>
          </a:prstGeom>
        </p:spPr>
        <p:txBody>
          <a:bodyPr wrap="square" lIns="91410" tIns="45704" rIns="91410" bIns="45704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本课结束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3206825" y="2929049"/>
            <a:ext cx="7465308" cy="913055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更多精彩内容请登录：</a:t>
            </a:r>
            <a:r>
              <a:rPr lang="en-US" altLang="zh-CN" sz="2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www.xinjiaoyu.com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99073" y="805718"/>
            <a:ext cx="1153795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已知两条直线的方程是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，设这两条直线的交点为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既在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直线</a:t>
            </a:r>
            <a:r>
              <a:rPr lang="en-US" altLang="zh-CN" sz="2600" b="1" i="1" u="sng" kern="100" dirty="0" smtClean="0">
                <a:latin typeface="Times New Roman"/>
                <a:cs typeface="Courier New"/>
              </a:rPr>
              <a:t>    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上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，也在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直线</a:t>
            </a:r>
            <a:r>
              <a:rPr lang="en-US" altLang="zh-CN" sz="2600" b="1" i="1" u="sng" kern="100" dirty="0" smtClean="0">
                <a:latin typeface="Times New Roman"/>
                <a:cs typeface="Courier New"/>
              </a:rPr>
              <a:t>    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上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所以点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的坐标既满足直线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，也满足直线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4682077"/>
              </p:ext>
            </p:extLst>
          </p:nvPr>
        </p:nvGraphicFramePr>
        <p:xfrm>
          <a:off x="304800" y="2704592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Document" r:id="rId6" imgW="11497045" imgH="989162" progId="Word.Document.8">
                  <p:embed/>
                </p:oleObj>
              </mc:Choice>
              <mc:Fallback>
                <p:oleObj name="Document" r:id="rId6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04800" y="2704592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5053965" y="1411668"/>
            <a:ext cx="38824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l</a:t>
            </a:r>
            <a:r>
              <a:rPr lang="en-US" altLang="zh-CN" sz="2600" b="1" kern="100" baseline="-250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1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392162" y="1408557"/>
            <a:ext cx="38824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l</a:t>
            </a:r>
            <a:r>
              <a:rPr lang="en-US" altLang="zh-CN" sz="2600" b="1" kern="100" baseline="-250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2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  <p:bldP spid="6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36442" y="1738884"/>
            <a:ext cx="1132100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解方程组时需注意，消元法的使用，可用加减消元或代入消元</a:t>
            </a:r>
            <a:r>
              <a:rPr lang="en-US" altLang="zh-CN" sz="2600" b="1" kern="100" dirty="0">
                <a:latin typeface="Times New Roman"/>
                <a:cs typeface="Courier New"/>
              </a:rPr>
              <a:t>. 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图象可以大致判断交点位置解方程组更为准确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44666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226822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64871" y="1535557"/>
            <a:ext cx="11563858" cy="2448687"/>
            <a:chOff x="364871" y="2996946"/>
            <a:chExt cx="11563858" cy="2448687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64871" y="3109976"/>
              <a:ext cx="11563858" cy="233565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810641" y="2996946"/>
              <a:ext cx="620395" cy="215900"/>
              <a:chOff x="810641" y="2996946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3"/>
                </p:custDataLst>
              </p:nvPr>
            </p:nvSpPr>
            <p:spPr>
              <a:xfrm>
                <a:off x="810641" y="2996946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925576" y="2996946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1" name="矩形 10"/>
          <p:cNvSpPr/>
          <p:nvPr/>
        </p:nvSpPr>
        <p:spPr>
          <a:xfrm>
            <a:off x="224473" y="735076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)</a:t>
            </a:r>
            <a:r>
              <a:rPr lang="en-US" altLang="zh-CN" sz="2600" b="1" kern="100" dirty="0">
                <a:latin typeface="Times New Roman"/>
                <a:ea typeface="楷体_GB2312"/>
              </a:rPr>
              <a:t> (</a:t>
            </a:r>
            <a:r>
              <a:rPr lang="zh-CN" altLang="zh-CN" sz="2600" b="1" kern="100" dirty="0">
                <a:latin typeface="宋体" pitchFamily="2" charset="-122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宋体" pitchFamily="2" charset="-122"/>
                <a:ea typeface="宋体" pitchFamily="2" charset="-122"/>
              </a:rPr>
              <a:t>P70</a:t>
            </a:r>
            <a:r>
              <a:rPr lang="zh-CN" altLang="zh-CN" sz="2600" b="1" kern="100" dirty="0">
                <a:latin typeface="宋体" pitchFamily="2" charset="-122"/>
                <a:ea typeface="宋体" pitchFamily="2" charset="-122"/>
                <a:cs typeface="Times New Roman"/>
              </a:rPr>
              <a:t>例</a:t>
            </a:r>
            <a:r>
              <a:rPr lang="en-US" altLang="zh-CN" sz="2600" b="1" kern="100" dirty="0">
                <a:latin typeface="宋体" pitchFamily="2" charset="-122"/>
                <a:ea typeface="宋体" pitchFamily="2" charset="-122"/>
              </a:rPr>
              <a:t>1</a:t>
            </a:r>
            <a:r>
              <a:rPr lang="en-US" altLang="zh-CN" sz="2600" b="1" kern="100" dirty="0">
                <a:latin typeface="Times New Roman"/>
                <a:ea typeface="楷体_GB2312"/>
              </a:rPr>
              <a:t>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的交点坐标是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638369" y="775462"/>
            <a:ext cx="107433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(0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2)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0354618"/>
              </p:ext>
            </p:extLst>
          </p:nvPr>
        </p:nvGraphicFramePr>
        <p:xfrm>
          <a:off x="524129" y="195554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4129" y="195554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8764359"/>
              </p:ext>
            </p:extLst>
          </p:nvPr>
        </p:nvGraphicFramePr>
        <p:xfrm>
          <a:off x="524256" y="3048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4256" y="3048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PP_MARK_KEY" val="711c9dad-a909-41b7-9593-a6b949574769"/>
  <p:tag name="COMMONDATA" val="eyJoZGlkIjoiYTU1NWQzNDk4MmFiN2NhNjM0MGQzNmIzYzY4OWJmN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2007-2010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2823</Words>
  <Application>Microsoft Office PowerPoint</Application>
  <PresentationFormat>自定义</PresentationFormat>
  <Paragraphs>209</Paragraphs>
  <Slides>61</Slides>
  <Notes>24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61</vt:i4>
      </vt:variant>
    </vt:vector>
  </HeadingPairs>
  <TitlesOfParts>
    <vt:vector size="65" baseType="lpstr">
      <vt:lpstr>Office 主题​​</vt:lpstr>
      <vt:lpstr>1_Office 主题</vt:lpstr>
      <vt:lpstr>Document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zhongyao.kang</dc:creator>
  <cp:lastModifiedBy>user</cp:lastModifiedBy>
  <cp:revision>666</cp:revision>
  <dcterms:created xsi:type="dcterms:W3CDTF">2016-06-07T15:36:00Z</dcterms:created>
  <dcterms:modified xsi:type="dcterms:W3CDTF">2024-04-23T10:31:26Z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BBD87887B81541C79A7E256C31261CD2</vt:lpwstr>
  </property>
</Properties>
</file>

<file path=docProps/thumbnail.jpeg>
</file>